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2" r:id="rId3"/>
    <p:sldId id="471" r:id="rId4"/>
    <p:sldId id="423" r:id="rId5"/>
    <p:sldId id="470" r:id="rId6"/>
    <p:sldId id="463" r:id="rId7"/>
    <p:sldId id="464" r:id="rId8"/>
    <p:sldId id="465" r:id="rId9"/>
    <p:sldId id="466" r:id="rId10"/>
    <p:sldId id="467" r:id="rId11"/>
    <p:sldId id="468" r:id="rId12"/>
    <p:sldId id="460" r:id="rId13"/>
    <p:sldId id="461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24" r:id="rId26"/>
    <p:sldId id="425" r:id="rId27"/>
    <p:sldId id="4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F022A-6BDE-4056-A06A-B2DA133A1CF0}" v="8" dt="2019-01-28T03:46:48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4" d="100"/>
          <a:sy n="94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FDF022A-6BDE-4056-A06A-B2DA133A1CF0}"/>
    <pc:docChg chg="undo custSel addSld delSld modSld">
      <pc:chgData name="Geiger, Michael J" userId="13cae92b-b37c-450b-a449-82fcae19569d" providerId="ADAL" clId="{AFDF022A-6BDE-4056-A06A-B2DA133A1CF0}" dt="2019-01-28T03:46:50.914" v="437" actId="27636"/>
      <pc:docMkLst>
        <pc:docMk/>
      </pc:docMkLst>
      <pc:sldChg chg="modSp">
        <pc:chgData name="Geiger, Michael J" userId="13cae92b-b37c-450b-a449-82fcae19569d" providerId="ADAL" clId="{AFDF022A-6BDE-4056-A06A-B2DA133A1CF0}" dt="2019-01-28T03:16:34.836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AFDF022A-6BDE-4056-A06A-B2DA133A1CF0}" dt="2019-01-28T03:16:34.836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AFDF022A-6BDE-4056-A06A-B2DA133A1CF0}" dt="2019-01-28T03:19:39.446" v="107" actId="313"/>
        <pc:sldMkLst>
          <pc:docMk/>
          <pc:sldMk cId="0" sldId="422"/>
        </pc:sldMkLst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2" creationId="{6E9DAF48-0BE6-4519-A346-FD673CF8F4F8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3" creationId="{37C10CB4-D5A4-4AFF-BC0F-E41F5C7E2F47}"/>
          </ac:spMkLst>
        </pc:spChg>
        <pc:spChg chg="mod">
          <ac:chgData name="Geiger, Michael J" userId="13cae92b-b37c-450b-a449-82fcae19569d" providerId="ADAL" clId="{AFDF022A-6BDE-4056-A06A-B2DA133A1CF0}" dt="2019-01-28T03:18:33.971" v="96" actId="2711"/>
          <ac:spMkLst>
            <pc:docMk/>
            <pc:sldMk cId="0" sldId="422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8:40.595" v="97" actId="2711"/>
          <ac:spMkLst>
            <pc:docMk/>
            <pc:sldMk cId="0" sldId="422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7" creationId="{C772CED7-EB24-4B76-AEA6-790AA98D8F92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8" creationId="{5A945977-088B-43BA-850E-9D1AD195EC2B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9" creationId="{CC472705-C5EC-4B62-BBCC-86C9091336E5}"/>
          </ac:spMkLst>
        </pc:spChg>
        <pc:spChg chg="mod">
          <ac:chgData name="Geiger, Michael J" userId="13cae92b-b37c-450b-a449-82fcae19569d" providerId="ADAL" clId="{AFDF022A-6BDE-4056-A06A-B2DA133A1CF0}" dt="2019-01-28T03:18:11.696" v="87" actId="20577"/>
          <ac:spMkLst>
            <pc:docMk/>
            <pc:sldMk cId="0" sldId="422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39.446" v="107" actId="313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20:30.055" v="115" actId="2711"/>
        <pc:sldMkLst>
          <pc:docMk/>
          <pc:sldMk cId="0" sldId="423"/>
        </pc:sldMkLst>
        <pc:spChg chg="mod">
          <ac:chgData name="Geiger, Michael J" userId="13cae92b-b37c-450b-a449-82fcae19569d" providerId="ADAL" clId="{AFDF022A-6BDE-4056-A06A-B2DA133A1CF0}" dt="2019-01-28T03:20:24.932" v="114" actId="2711"/>
          <ac:spMkLst>
            <pc:docMk/>
            <pc:sldMk cId="0" sldId="423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30.055" v="115" actId="2711"/>
          <ac:spMkLst>
            <pc:docMk/>
            <pc:sldMk cId="0" sldId="423"/>
            <ac:spMk id="6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46:50.914" v="437" actId="27636"/>
        <pc:sldMkLst>
          <pc:docMk/>
          <pc:sldMk cId="0" sldId="447"/>
        </pc:sldMkLst>
        <pc:spChg chg="mod">
          <ac:chgData name="Geiger, Michael J" userId="13cae92b-b37c-450b-a449-82fcae19569d" providerId="ADAL" clId="{AFDF022A-6BDE-4056-A06A-B2DA133A1CF0}" dt="2019-01-28T03:46:50.914" v="437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AFDF022A-6BDE-4056-A06A-B2DA133A1CF0}" dt="2019-01-28T03:20:06.811" v="113" actId="2696"/>
        <pc:sldMkLst>
          <pc:docMk/>
          <pc:sldMk cId="2459846011" sldId="462"/>
        </pc:sldMkLst>
      </pc:sldChg>
      <pc:sldChg chg="modSp">
        <pc:chgData name="Geiger, Michael J" userId="13cae92b-b37c-450b-a449-82fcae19569d" providerId="ADAL" clId="{AFDF022A-6BDE-4056-A06A-B2DA133A1CF0}" dt="2019-01-28T03:21:34.078" v="153" actId="20577"/>
        <pc:sldMkLst>
          <pc:docMk/>
          <pc:sldMk cId="1715835755" sldId="464"/>
        </pc:sldMkLst>
        <pc:spChg chg="mod">
          <ac:chgData name="Geiger, Michael J" userId="13cae92b-b37c-450b-a449-82fcae19569d" providerId="ADAL" clId="{AFDF022A-6BDE-4056-A06A-B2DA133A1CF0}" dt="2019-01-28T03:21:34.078" v="153" actId="20577"/>
          <ac:spMkLst>
            <pc:docMk/>
            <pc:sldMk cId="1715835755" sldId="464"/>
            <ac:spMk id="35841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1:27.845" v="152" actId="207"/>
          <ac:spMkLst>
            <pc:docMk/>
            <pc:sldMk cId="1715835755" sldId="464"/>
            <ac:spMk id="35842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35:17.426" v="433" actId="2711"/>
        <pc:sldMkLst>
          <pc:docMk/>
          <pc:sldMk cId="2092217284" sldId="468"/>
        </pc:sldMkLst>
        <pc:spChg chg="mod">
          <ac:chgData name="Geiger, Michael J" userId="13cae92b-b37c-450b-a449-82fcae19569d" providerId="ADAL" clId="{AFDF022A-6BDE-4056-A06A-B2DA133A1CF0}" dt="2019-01-28T03:35:17.426" v="433" actId="2711"/>
          <ac:spMkLst>
            <pc:docMk/>
            <pc:sldMk cId="2092217284" sldId="468"/>
            <ac:spMk id="39938" creationId="{00000000-0000-0000-0000-000000000000}"/>
          </ac:spMkLst>
        </pc:spChg>
      </pc:sldChg>
      <pc:sldChg chg="modSp add">
        <pc:chgData name="Geiger, Michael J" userId="13cae92b-b37c-450b-a449-82fcae19569d" providerId="ADAL" clId="{AFDF022A-6BDE-4056-A06A-B2DA133A1CF0}" dt="2019-01-28T03:20:01.910" v="112" actId="2711"/>
        <pc:sldMkLst>
          <pc:docMk/>
          <pc:sldMk cId="3215064812" sldId="471"/>
        </pc:sldMkLst>
        <pc:spChg chg="mod">
          <ac:chgData name="Geiger, Michael J" userId="13cae92b-b37c-450b-a449-82fcae19569d" providerId="ADAL" clId="{AFDF022A-6BDE-4056-A06A-B2DA133A1CF0}" dt="2019-01-28T03:19:57.114" v="111" actId="2711"/>
          <ac:spMkLst>
            <pc:docMk/>
            <pc:sldMk cId="3215064812" sldId="471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01.910" v="112" actId="2711"/>
          <ac:spMkLst>
            <pc:docMk/>
            <pc:sldMk cId="3215064812" sldId="471"/>
            <ac:spMk id="6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48.897" v="110" actId="20577"/>
          <ac:spMkLst>
            <pc:docMk/>
            <pc:sldMk cId="3215064812" sldId="471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24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78C2C0-D364-4AB3-83A6-306BE5FC6E99}" type="datetime1">
              <a:rPr lang="en-US" smtClean="0"/>
              <a:t>1/27/2019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991DB-4054-428E-8351-E9C3CACB8553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C980A-A1A7-4359-9505-C04E26C8F33C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958AB-D3A8-487F-896D-5DC8F9CA2F13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C5A7-24CF-4542-B615-7C154B61B752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48235-9C42-48F2-8AD5-BE1CAEBD553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C2AB3-C597-4E42-B2CD-05AFE9BE0BAA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CA7E-4D94-435A-BB65-520244D4DB6D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DE729-02C7-42F8-B52B-012AFB787E0F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5993-4719-4D31-A43B-7F94F8315E07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0E3DC-E82F-4ECA-9893-38330BC39AC2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AEE91-711A-4837-9CF8-30CC58CEA396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36BD9-FE7F-4CB4-A916-0F71F8B052D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8C300A4-20D3-4543-8371-A892D41ED813}" type="datetime1">
              <a:rPr lang="en-US" smtClean="0"/>
              <a:t>1/27/2019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>
                <a:ea typeface="+mj-ea"/>
                <a:cs typeface="+mj-cs"/>
              </a:rPr>
              <a:t> Constants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(exponential notation):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Illegal: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$54.23	  6,349.70 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756743-4697-4ACA-8EAC-09DFE448ABA5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float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sym typeface="Wingdings" charset="0"/>
              </a:rPr>
              <a:t>32 bits</a:t>
            </a:r>
            <a:r>
              <a:rPr lang="en-US" dirty="0">
                <a:latin typeface="Arial" charset="0"/>
              </a:rPr>
              <a:t>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1.175494351 E – 38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3.402823466 E + 38</a:t>
            </a:r>
          </a:p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>
                <a:latin typeface="Arial" charset="0"/>
              </a:rPr>
              <a:t> (64 bits)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2.2250738585072014 E – 308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1.7976931348623158 E + 308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Increased size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Wingdings" panose="05000000000000000000" pitchFamily="2" charset="2"/>
              </a:rPr>
              <a:t> increased accuracy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~6 decimal places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~16 decimal places</a:t>
            </a:r>
          </a:p>
          <a:p>
            <a:r>
              <a:rPr lang="en-US" dirty="0">
                <a:latin typeface="Arial" charset="0"/>
                <a:sym typeface="Wingdings" panose="05000000000000000000" pitchFamily="2" charset="2"/>
              </a:rPr>
              <a:t>Only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if you really need space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6BFABB-8577-4292-B464-C027A7E1F81D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FF1D28-2914-4962-B726-F36FFB46108F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Character Escape Sequences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7314A3-B1C5-42CD-8B6A-17B5EC574554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C16771-4E2A-45F5-859B-F49FFB424A68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start with a-z, A-Z ( _  allowed, but not recommended)</a:t>
            </a:r>
            <a:endParaRPr lang="en-US" sz="2800" i="1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upper case/lower case are not equal  (i.e. ECE,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62D26F-8799-4B5E-8AD6-351F27048AB2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81666-F089-4503-9A53-4B38E30D4ACF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59E0EE-1AC6-4BBB-AF5B-063C0403A47F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2E4DC3-A80E-4A79-89FC-366E2A1D9313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61E90-E348-4C9F-8ED4-FD6CAFF0C99B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Chapter 1 exercises due Monday, 1/28</a:t>
            </a:r>
          </a:p>
          <a:p>
            <a:r>
              <a:rPr lang="en-US" altLang="en-US" dirty="0"/>
              <a:t>Chapter 2 exercises due 1/31 &amp; 2/2</a:t>
            </a:r>
          </a:p>
          <a:p>
            <a:pPr lvl="1"/>
            <a:r>
              <a:rPr lang="en-US" altLang="en-US" dirty="0"/>
              <a:t>Textbook exercises always due 3 days after related lecture—check “Assignments” tab regularly!!!</a:t>
            </a:r>
          </a:p>
          <a:p>
            <a:r>
              <a:rPr lang="en-US" dirty="0"/>
              <a:t>Program 1 due Wednesday, 1/30</a:t>
            </a:r>
          </a:p>
          <a:p>
            <a:pPr lvl="1"/>
            <a:r>
              <a:rPr lang="en-US" dirty="0"/>
              <a:t>10 points: register for access to the course textbook</a:t>
            </a:r>
          </a:p>
          <a:p>
            <a:pPr lvl="1"/>
            <a:r>
              <a:rPr lang="en-US" dirty="0"/>
              <a:t>10 points: introduce yourself to your instructor</a:t>
            </a:r>
          </a:p>
          <a:p>
            <a:pPr lvl="1"/>
            <a:r>
              <a:rPr lang="en-US" dirty="0"/>
              <a:t>30 points: complete simple C program</a:t>
            </a:r>
            <a:endParaRPr lang="en-US" altLang="en-US" dirty="0"/>
          </a:p>
          <a:p>
            <a:r>
              <a:rPr lang="en-US" altLang="en-US" dirty="0"/>
              <a:t>Remember, programs will also require “submission” on Blackboard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75510BC-5D7E-49A3-BF19-227BC729B8C0}" type="datetime1">
              <a:rPr lang="en-US" smtClean="0">
                <a:latin typeface="+mj-lt"/>
              </a:rPr>
              <a:t>1/27/2019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FFE42A-CA8E-4A10-B798-3F2B19333C1B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6060A-B528-488A-BE9F-458B608F8207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72B005-9315-4CA6-BD9D-92020166AA92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300185-7DBF-4FCA-B43A-7A374D5FE4AD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BAA8CA-5F04-4012-B81E-49805CBC08E5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F8774D-7F50-4A96-84DA-037429512C7D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F7EAE4-ABE1-4619-AF1D-0E599F8BD92A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Chapter 1 exercises due Monday, 1/28</a:t>
            </a:r>
          </a:p>
          <a:p>
            <a:pPr lvl="1"/>
            <a:r>
              <a:rPr lang="en-US" altLang="en-US" dirty="0"/>
              <a:t>Chapter 2 exercises due 1/31 &amp; 2/2</a:t>
            </a:r>
          </a:p>
          <a:p>
            <a:pPr lvl="2"/>
            <a:r>
              <a:rPr lang="en-US" altLang="en-US" dirty="0"/>
              <a:t>Textbook exercises always due 3 days after related lecture—check “Assignments” tab regularly!!!</a:t>
            </a:r>
          </a:p>
          <a:p>
            <a:pPr lvl="1"/>
            <a:r>
              <a:rPr lang="en-US" dirty="0"/>
              <a:t>Program 1 due Wednesday, 1/30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  <a:endParaRPr lang="en-US" altLang="en-US" dirty="0"/>
          </a:p>
          <a:p>
            <a:pPr lvl="1"/>
            <a:r>
              <a:rPr lang="en-US" altLang="en-US" dirty="0"/>
              <a:t>Remember, programs will also require “submission” on Blackboard</a:t>
            </a: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5644F1-7C8F-431B-B5CB-EB7F6B6E19D0}" type="datetime1">
              <a:rPr lang="en-US" smtClean="0">
                <a:latin typeface="Garamond" charset="0"/>
              </a:rPr>
              <a:t>1/27/2019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Comments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9C23847-B74A-4C92-B6FF-2CDE9FBB763E}" type="datetime1">
              <a:rPr lang="en-US" smtClean="0">
                <a:latin typeface="+mj-lt"/>
              </a:rPr>
              <a:t>1/27/2019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06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(cont.)</a:t>
            </a:r>
            <a:endParaRPr lang="en-US" dirty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Single-line: </a:t>
            </a:r>
            <a:r>
              <a:rPr lang="en-US" dirty="0">
                <a:latin typeface="Courier New"/>
                <a:cs typeface="Courier New"/>
              </a:rPr>
              <a:t>// This is a comment</a:t>
            </a:r>
          </a:p>
          <a:p>
            <a:pPr lvl="1"/>
            <a:r>
              <a:rPr lang="en-US" dirty="0"/>
              <a:t>Multi-line: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/* This is also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a comment */</a:t>
            </a:r>
          </a:p>
          <a:p>
            <a:r>
              <a:rPr lang="en-US" dirty="0"/>
              <a:t>Typical uses</a:t>
            </a:r>
          </a:p>
          <a:p>
            <a:pPr lvl="1"/>
            <a:r>
              <a:rPr lang="en-US" dirty="0"/>
              <a:t>Multi-line comment at start of program with</a:t>
            </a:r>
          </a:p>
          <a:p>
            <a:pPr lvl="2"/>
            <a:r>
              <a:rPr lang="en-US" dirty="0"/>
              <a:t>Author’</a:t>
            </a:r>
            <a:r>
              <a:rPr lang="en-US" altLang="ja-JP" dirty="0"/>
              <a:t>s name (&amp; other info if appropriate)</a:t>
            </a:r>
          </a:p>
          <a:p>
            <a:pPr lvl="2"/>
            <a:r>
              <a:rPr lang="en-US" dirty="0"/>
              <a:t>Date started/modified</a:t>
            </a:r>
          </a:p>
          <a:p>
            <a:pPr lvl="2"/>
            <a:r>
              <a:rPr lang="en-US" dirty="0"/>
              <a:t>File name</a:t>
            </a:r>
          </a:p>
          <a:p>
            <a:pPr lvl="2"/>
            <a:r>
              <a:rPr lang="en-US" dirty="0"/>
              <a:t>Description of overall file functionality</a:t>
            </a:r>
          </a:p>
          <a:p>
            <a:pPr lvl="1"/>
            <a:r>
              <a:rPr lang="en-US" dirty="0"/>
              <a:t>For individual code sections</a:t>
            </a:r>
          </a:p>
          <a:p>
            <a:pPr lvl="2"/>
            <a:r>
              <a:rPr lang="en-US" dirty="0"/>
              <a:t>Comment for major section of code performing single function</a:t>
            </a:r>
          </a:p>
          <a:p>
            <a:pPr lvl="2"/>
            <a:r>
              <a:rPr lang="en-US" dirty="0"/>
              <a:t>Comment for single line of code if that line alone is important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4D641F-0E68-4957-93CC-7197E6B6FF88}" type="datetime1">
              <a:rPr lang="en-US" smtClean="0">
                <a:latin typeface="+mj-lt"/>
              </a:rPr>
              <a:t>1/27/2019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DA65EF-51FC-8E4D-BD42-7062144E1FB2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CCDC289E-3C36-AE4D-9D92-A8B08140AFE4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1/27/2019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6C041E-19AC-480F-8339-113C3C937BE8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CF64AC-BB17-5F44-90D9-55DAB6F65E05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3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B8DA-1B23-40DF-9ACB-5D543039C8FF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Integer	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pPr lvl="1"/>
            <a:r>
              <a:rPr lang="en-US" dirty="0">
                <a:latin typeface="Arial" charset="0"/>
              </a:rPr>
              <a:t>Non-negative integer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charset="0"/>
              </a:rPr>
              <a:t>Floating point (single precision)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 dirty="0">
                <a:latin typeface="Arial" charset="0"/>
              </a:rPr>
              <a:t>Double Precision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 dirty="0">
                <a:latin typeface="Arial" charset="0"/>
              </a:rPr>
              <a:t>Character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E56A1A-938C-46F0-A8CA-9CF562615C29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EE9F01-D90F-4236-80E0-9159264CFEB9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F46F69-C117-4DD4-B375-D27D881CF69F}" type="datetime1">
              <a:rPr lang="en-US" sz="1200" smtClean="0">
                <a:latin typeface="Garamond" charset="0"/>
              </a:rPr>
              <a:t>1/27/2019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6418</TotalTime>
  <Words>1127</Words>
  <Application>Microsoft Office PowerPoint</Application>
  <PresentationFormat>On-screen Show (4:3)</PresentationFormat>
  <Paragraphs>419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EECE.2160 ECE Application Programming</vt:lpstr>
      <vt:lpstr>Announcements/reminders</vt:lpstr>
      <vt:lpstr>Lecture outline</vt:lpstr>
      <vt:lpstr>Review (cont.)</vt:lpstr>
      <vt:lpstr>Comment example</vt:lpstr>
      <vt:lpstr>Representing data in C</vt:lpstr>
      <vt:lpstr>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1553</cp:revision>
  <dcterms:created xsi:type="dcterms:W3CDTF">2006-04-03T05:03:01Z</dcterms:created>
  <dcterms:modified xsi:type="dcterms:W3CDTF">2019-01-28T03:46:51Z</dcterms:modified>
</cp:coreProperties>
</file>