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548" r:id="rId3"/>
    <p:sldId id="549" r:id="rId4"/>
    <p:sldId id="550" r:id="rId5"/>
    <p:sldId id="527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447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2" autoAdjust="0"/>
    <p:restoredTop sz="89522" autoAdjust="0"/>
  </p:normalViewPr>
  <p:slideViewPr>
    <p:cSldViewPr>
      <p:cViewPr>
        <p:scale>
          <a:sx n="66" d="100"/>
          <a:sy n="66" d="100"/>
        </p:scale>
        <p:origin x="230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940BF-6475-3146-ABF2-886708897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9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EE2C20-A446-7B4E-BE67-87534CD63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2C20-A446-7B4E-BE67-87534CD63B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468C72-C235-7E48-92A9-1BA01D6FDE58}" type="datetime1">
              <a:rPr lang="en-US" smtClean="0"/>
              <a:t>2/13/19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60FD3-FDB5-B545-90DF-2B1A7E05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4F3CD-2DAA-0D4A-8F52-C95819AA321E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179FA-CE02-AD42-9F4D-5E3AC8BF0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6F5A0-BDAD-A742-955F-310A77C4F38E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2871-75A2-7A42-B0BD-A210EB97B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37D8B-F916-3C44-BC05-8D839B27CC78}" type="datetime1">
              <a:rPr lang="en-US" smtClean="0"/>
              <a:t>2/13/19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A3EE-2673-A446-9F23-5D84F433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0A5EE-27F7-6949-BEEF-2E04EB152E26}" type="datetime1">
              <a:rPr lang="en-US" smtClean="0"/>
              <a:t>2/13/19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BA41-AD74-4B49-A827-C7718A3A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C7A8FC-F38D-8544-BAA7-5417EFA50914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09B70-BBC1-0447-8160-02C6429C0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FA6F37-BE1E-574E-9915-F4F965522C04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CD8A-956B-D440-81C8-AF77CA6F1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23FF5-8700-D44A-A236-F0BA4A4FD41E}" type="datetime1">
              <a:rPr lang="en-US" smtClean="0"/>
              <a:t>2/13/19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D45D-6A3A-0040-BBF0-DBD8E9234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B4BB5-526B-104A-95F4-D1C8C6A9310D}" type="datetime1">
              <a:rPr lang="en-US" smtClean="0"/>
              <a:t>2/13/19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8F1A-6288-7340-A4CD-E78EC60CD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930BC-F18D-F341-B45B-B74700094930}" type="datetime1">
              <a:rPr lang="en-US" smtClean="0"/>
              <a:t>2/13/19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1E0-B450-5242-81E4-BC55B4F6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7A47-3D7E-DF47-88AB-EB3F072B3550}" type="datetime1">
              <a:rPr lang="en-US" smtClean="0"/>
              <a:t>2/13/19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EE991-4F12-634C-97EF-847B255E1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79C9B-1C7B-0D48-8665-E9777C32B6E3}" type="datetime1">
              <a:rPr lang="en-US" smtClean="0"/>
              <a:t>2/13/19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E081A-0E12-0145-9CE2-A9871BFF1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B8935-C285-D948-9D1B-B04DF5874ACE}" type="datetime1">
              <a:rPr lang="en-US" smtClean="0"/>
              <a:t>2/13/19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9A7EB-127A-C249-9E7E-85B558C25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5F5654C-5B44-F24D-A0D4-5DCF440AF21C}" type="datetime1">
              <a:rPr lang="en-US" smtClean="0"/>
              <a:t>2/13/19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034ED8F-FF14-5241-AD68-6CCD833CCC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mjgeiger.github.io/eece2160/oldexams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mjgeiger.github.io/eece2160/oldexams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Lin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2019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9: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statements; switch statements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82725"/>
          </a:xfrm>
        </p:spPr>
        <p:txBody>
          <a:bodyPr/>
          <a:lstStyle/>
          <a:p>
            <a:r>
              <a:rPr lang="en-US" dirty="0" smtClean="0"/>
              <a:t>Even if code above compiles, it won’t work!</a:t>
            </a:r>
          </a:p>
          <a:p>
            <a:pPr lvl="1"/>
            <a:r>
              <a:rPr lang="en-US" dirty="0" smtClean="0"/>
              <a:t>Tests 1 &lt;= n, compares result (true/false) to 10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6D8A4-084D-EE4A-85F5-2FEDCBAE872A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(1 &lt;= n &lt;= 10 )		// THIS </a:t>
            </a:r>
            <a:r>
              <a:rPr lang="en-US" sz="1800" dirty="0" smtClean="0">
                <a:latin typeface="Courier New" charset="0"/>
              </a:rPr>
              <a:t>MAY NOT </a:t>
            </a:r>
            <a:r>
              <a:rPr lang="en-US" sz="1800" dirty="0">
                <a:latin typeface="Courier New" charset="0"/>
              </a:rPr>
              <a:t>COMPILE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 smtClean="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 dirty="0"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653A3E-EFEB-6642-A9EB-C64D0E0223E3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Given </a:t>
            </a:r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x</a:t>
            </a:r>
            <a:r>
              <a:rPr lang="en-US" dirty="0">
                <a:latin typeface="Arial" charset="0"/>
              </a:rPr>
              <a:t>, check its value</a:t>
            </a:r>
          </a:p>
          <a:p>
            <a:pPr lvl="1"/>
            <a:r>
              <a:rPr lang="en-US" dirty="0">
                <a:latin typeface="Arial" charset="0"/>
              </a:rPr>
              <a:t>If </a:t>
            </a:r>
            <a:r>
              <a:rPr lang="en-US" dirty="0">
                <a:latin typeface="Courier New" charset="0"/>
                <a:cs typeface="Courier New" charset="0"/>
              </a:rPr>
              <a:t>x</a:t>
            </a:r>
            <a:r>
              <a:rPr lang="en-US" dirty="0">
                <a:latin typeface="Arial" charset="0"/>
              </a:rPr>
              <a:t> is greater than 5 and less than or equal to 10, print </a:t>
            </a:r>
            <a:r>
              <a:rPr lang="en-US" dirty="0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</a:t>
            </a:r>
            <a:r>
              <a:rPr lang="en-US" b="1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(x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&gt; </a:t>
            </a:r>
            <a:r>
              <a:rPr lang="en-US" b="1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5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&amp;&amp; </a:t>
            </a:r>
            <a:r>
              <a:rPr lang="en-US" b="1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x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&lt;= </a:t>
            </a:r>
            <a:r>
              <a:rPr lang="en-US" b="1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10)</a:t>
            </a:r>
            <a:endParaRPr lang="en-US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(“%d\n”, x);</a:t>
            </a:r>
          </a:p>
          <a:p>
            <a:pPr>
              <a:buFont typeface="Wingdings" charset="0"/>
              <a:buNone/>
            </a:pPr>
            <a:endParaRPr lang="en-US" dirty="0">
              <a:latin typeface="Courier New" charset="0"/>
              <a:cs typeface="Courier New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14669D-EDEA-5C43-84F8-11F6FA97AE73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1FC253-41A4-B54E-91D4-4F772BF6D1C8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C330A7-6659-6041-BC8E-6F826B1EC639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AD9054-E914-554C-B4F7-3A71850A572D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C7BAB2-972A-8D46-9B0B-ADE146EC96A0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4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A8459E-0E59-5249-A0B8-991E6D435C36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04C532-73C8-F644-9862-B53979748622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E4386B-0294-A343-B989-FF5028B8DFE9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6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Announcements/reminders</a:t>
            </a:r>
            <a:endParaRPr 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exercises due 3 days after each lecture</a:t>
            </a:r>
          </a:p>
          <a:p>
            <a:r>
              <a:rPr lang="en-US" dirty="0" smtClean="0"/>
              <a:t>Program 1 resubmissions due Tuesday, 2/19</a:t>
            </a:r>
          </a:p>
          <a:p>
            <a:r>
              <a:rPr lang="en-US" dirty="0" smtClean="0"/>
              <a:t>Program 3 due Monday, 2/25</a:t>
            </a:r>
          </a:p>
          <a:p>
            <a:r>
              <a:rPr lang="en-US" dirty="0" smtClean="0"/>
              <a:t>Looking ahead: Exam 1 on Friday, 2/22</a:t>
            </a:r>
          </a:p>
          <a:p>
            <a:pPr lvl="1"/>
            <a:r>
              <a:rPr lang="en-US" dirty="0" smtClean="0"/>
              <a:t>Allowed one double-sided 8.5” x 11” note sheet</a:t>
            </a:r>
          </a:p>
          <a:p>
            <a:pPr lvl="1"/>
            <a:r>
              <a:rPr lang="en-US" dirty="0" smtClean="0"/>
              <a:t>No other notes, no electronic devices</a:t>
            </a:r>
          </a:p>
          <a:p>
            <a:pPr lvl="1"/>
            <a:r>
              <a:rPr lang="en-US" dirty="0" smtClean="0"/>
              <a:t>Old exams at link on course home page (</a:t>
            </a:r>
            <a:r>
              <a:rPr lang="en-US" dirty="0" smtClean="0">
                <a:hlinkClick r:id="rId3"/>
              </a:rPr>
              <a:t>http://mjgeiger.github.io/eece2160/oldexams.htm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83B6A7-38A5-9143-BD10-C239FD9F0559}" type="datetime1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8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31A93E-85CE-AA43-A70F-F4FBE7129A5B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5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A12DA8-F67C-874F-A0AD-0C9F91BC04F7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5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7F6713-1C41-B544-8F95-29D9F9304EF8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624C5B-AAA5-1346-B955-E182D32163A3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B2EC7B-E8AE-674A-8FD8-25FFFBBBE802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While/do-while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smtClean="0"/>
              <a:t>Text </a:t>
            </a:r>
            <a:r>
              <a:rPr lang="en-US" dirty="0"/>
              <a:t>exercises due 3 days after each lecture</a:t>
            </a:r>
          </a:p>
          <a:p>
            <a:pPr lvl="1"/>
            <a:r>
              <a:rPr lang="en-US" dirty="0" smtClean="0"/>
              <a:t>Program 1 resubmissions due Tuesday, 2/19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3 due Monday, 2/25</a:t>
            </a:r>
          </a:p>
          <a:p>
            <a:pPr lvl="1"/>
            <a:r>
              <a:rPr lang="en-US" dirty="0"/>
              <a:t>Looking ahead: Exam 1 on Friday, 2/22</a:t>
            </a:r>
          </a:p>
          <a:p>
            <a:pPr lvl="2"/>
            <a:r>
              <a:rPr lang="en-US" dirty="0"/>
              <a:t>Allowed one double-sided 8.5” x 11” note sheet</a:t>
            </a:r>
          </a:p>
          <a:p>
            <a:pPr lvl="2"/>
            <a:r>
              <a:rPr lang="en-US" dirty="0"/>
              <a:t>No other notes, no electronic devices</a:t>
            </a:r>
          </a:p>
          <a:p>
            <a:pPr lvl="2"/>
            <a:r>
              <a:rPr lang="en-US" dirty="0"/>
              <a:t>Old exams at link on course home page (</a:t>
            </a:r>
            <a:r>
              <a:rPr lang="en-US" dirty="0">
                <a:hlinkClick r:id="rId3"/>
              </a:rPr>
              <a:t>http://mjgeiger.github.io/eece2160/oldexams.htm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63BA718-5F5D-A24D-A5B4-361C2C9D475E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69D819-D73A-D64E-AC12-719F3E29E335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A7AF6-92FB-4D6C-B0F9-3A5C556F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3CD459-9A00-4AE7-8466-7D6254E6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 smtClean="0"/>
              <a:t>Else, else if</a:t>
            </a:r>
            <a:endParaRPr lang="en-US" dirty="0"/>
          </a:p>
          <a:p>
            <a:r>
              <a:rPr lang="en-US" dirty="0" smtClean="0"/>
              <a:t>Range checking with if statements</a:t>
            </a:r>
          </a:p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758088-45B7-45A5-93D7-FC480936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393E-BF09-F445-A97D-12BB5B3574E8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030F5A-7D72-4168-AD00-D55877E0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340DBE-643E-4AD1-BE5F-FE1D9345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8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dirty="0" smtClean="0"/>
              <a:t> blocks execute if prior condition(s)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(a == 0)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 = x + 1;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			// Executes if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 = x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1;	//  a != 0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Code above executes exactly one block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condition true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skip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else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block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if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condition false  skip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if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block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8052-21CA-F44D-A340-E8804B8C2697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9B70-BBC1-0447-8160-02C6429C0B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 conditions in order using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 if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(a == 0)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 = x + 1;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 if (b == 1)	// Only executes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 = x - 1;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//  if a != 0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 if (c == 2)	// Only executes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x = x * 2;  	//  if a != 0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//  and b != 1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			  	// Only executes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 = x / 2;	//  if all 3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	//  conditions false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27E9CB7-93A4-F74B-B33E-C1B83F984B2A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D92EEE8-7499-D043-85C4-5F43CF3E475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C21560-55CC-1F46-9E33-7D35923AE7F3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C64DB1-5003-8544-B78C-32DCBE628300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if </a:t>
            </a:r>
            <a:r>
              <a:rPr lang="en-US" sz="1800" dirty="0" smtClean="0">
                <a:latin typeface="Courier New" charset="0"/>
              </a:rPr>
              <a:t>(n 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dirty="0" smtClean="0">
                <a:latin typeface="Courier New" charset="0"/>
              </a:rPr>
              <a:t>10 </a:t>
            </a:r>
            <a:r>
              <a:rPr lang="en-US" sz="1800" dirty="0">
                <a:latin typeface="Courier New" charset="0"/>
              </a:rPr>
              <a:t>|| </a:t>
            </a:r>
            <a:r>
              <a:rPr lang="en-US" sz="1800" dirty="0" smtClean="0">
                <a:latin typeface="Courier New" charset="0"/>
              </a:rPr>
              <a:t>n </a:t>
            </a:r>
            <a:r>
              <a:rPr lang="en-US" sz="1800" dirty="0">
                <a:latin typeface="Courier New" charset="0"/>
              </a:rPr>
              <a:t>&lt; </a:t>
            </a:r>
            <a:r>
              <a:rPr lang="en-US" sz="1800" dirty="0" smtClean="0">
                <a:latin typeface="Courier New" charset="0"/>
              </a:rPr>
              <a:t>1)</a:t>
            </a:r>
            <a:r>
              <a:rPr lang="en-US" sz="1800" dirty="0">
                <a:latin typeface="Courier New" charset="0"/>
              </a:rPr>
              <a:t/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1A6F50-CF36-004C-A00A-2E744E3D7251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</a:t>
            </a:r>
            <a:r>
              <a:rPr lang="en-US" sz="1800" dirty="0" smtClean="0">
                <a:latin typeface="Courier New" charset="0"/>
              </a:rPr>
              <a:t>(1 </a:t>
            </a:r>
            <a:r>
              <a:rPr lang="en-US" sz="1800" dirty="0">
                <a:latin typeface="Courier New" charset="0"/>
              </a:rPr>
              <a:t>&lt;= </a:t>
            </a:r>
            <a:r>
              <a:rPr lang="en-US" sz="1800" dirty="0" smtClean="0">
                <a:latin typeface="Courier New" charset="0"/>
              </a:rPr>
              <a:t>n </a:t>
            </a:r>
            <a:r>
              <a:rPr lang="en-US" sz="1800" dirty="0">
                <a:latin typeface="Courier New" charset="0"/>
              </a:rPr>
              <a:t>&amp;&amp; </a:t>
            </a:r>
            <a:r>
              <a:rPr lang="en-US" sz="1800" dirty="0" smtClean="0">
                <a:latin typeface="Courier New" charset="0"/>
              </a:rPr>
              <a:t>n </a:t>
            </a:r>
            <a:r>
              <a:rPr lang="en-US" sz="1800" dirty="0">
                <a:latin typeface="Courier New" charset="0"/>
              </a:rPr>
              <a:t>&lt;= </a:t>
            </a:r>
            <a:r>
              <a:rPr lang="en-US" sz="1800" dirty="0" smtClean="0">
                <a:latin typeface="Courier New" charset="0"/>
              </a:rPr>
              <a:t>10)</a:t>
            </a:r>
            <a:r>
              <a:rPr lang="en-US" sz="1800" dirty="0">
                <a:latin typeface="Courier New" charset="0"/>
              </a:rPr>
              <a:t/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35CE4E-55B7-504B-825A-3B03EC7DC366}" type="datetime1">
              <a:rPr lang="en-US" smtClean="0">
                <a:latin typeface="Garamond" charset="0"/>
              </a:rPr>
              <a:t>2/13/19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7648</TotalTime>
  <Words>1111</Words>
  <Application>Microsoft Macintosh PowerPoint</Application>
  <PresentationFormat>On-screen Show (4:3)</PresentationFormat>
  <Paragraphs>287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Announcements/reminders</vt:lpstr>
      <vt:lpstr>Today’s lecture</vt:lpstr>
      <vt:lpstr>Review: else</vt:lpstr>
      <vt:lpstr>Review: else if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1653</cp:revision>
  <dcterms:created xsi:type="dcterms:W3CDTF">2006-04-03T05:03:01Z</dcterms:created>
  <dcterms:modified xsi:type="dcterms:W3CDTF">2019-02-13T10:17:57Z</dcterms:modified>
</cp:coreProperties>
</file>