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5"/>
  </p:notesMasterIdLst>
  <p:handoutMasterIdLst>
    <p:handoutMasterId r:id="rId6"/>
  </p:handoutMasterIdLst>
  <p:sldIdLst>
    <p:sldId id="256" r:id="rId2"/>
    <p:sldId id="519" r:id="rId3"/>
    <p:sldId id="569" r:id="rId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7DA14-E91B-4A3F-B5A2-775613EDB09E}" v="8" dt="2019-03-08T18:46:42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96" d="100"/>
          <a:sy n="96" d="100"/>
        </p:scale>
        <p:origin x="5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F3B7DA14-E91B-4A3F-B5A2-775613EDB09E}"/>
    <pc:docChg chg="custSel addSld delSld modSld">
      <pc:chgData name="Geiger, Michael J" userId="13cae92b-b37c-450b-a449-82fcae19569d" providerId="ADAL" clId="{F3B7DA14-E91B-4A3F-B5A2-775613EDB09E}" dt="2019-03-08T19:51:42.360" v="251" actId="20577"/>
      <pc:docMkLst>
        <pc:docMk/>
      </pc:docMkLst>
      <pc:sldChg chg="modSp">
        <pc:chgData name="Geiger, Michael J" userId="13cae92b-b37c-450b-a449-82fcae19569d" providerId="ADAL" clId="{F3B7DA14-E91B-4A3F-B5A2-775613EDB09E}" dt="2019-03-08T19:51:42.360" v="251" actId="20577"/>
        <pc:sldMkLst>
          <pc:docMk/>
          <pc:sldMk cId="0" sldId="256"/>
        </pc:sldMkLst>
        <pc:spChg chg="mod">
          <ac:chgData name="Geiger, Michael J" userId="13cae92b-b37c-450b-a449-82fcae19569d" providerId="ADAL" clId="{F3B7DA14-E91B-4A3F-B5A2-775613EDB09E}" dt="2019-03-08T19:51:32.211" v="244" actId="20577"/>
          <ac:spMkLst>
            <pc:docMk/>
            <pc:sldMk cId="0" sldId="256"/>
            <ac:spMk id="17409" creationId="{00000000-0000-0000-0000-000000000000}"/>
          </ac:spMkLst>
        </pc:spChg>
        <pc:spChg chg="mod">
          <ac:chgData name="Geiger, Michael J" userId="13cae92b-b37c-450b-a449-82fcae19569d" providerId="ADAL" clId="{F3B7DA14-E91B-4A3F-B5A2-775613EDB09E}" dt="2019-03-08T19:51:42.360" v="251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addSp delSp modSp">
        <pc:chgData name="Geiger, Michael J" userId="13cae92b-b37c-450b-a449-82fcae19569d" providerId="ADAL" clId="{F3B7DA14-E91B-4A3F-B5A2-775613EDB09E}" dt="2019-03-08T18:45:25.647" v="198" actId="1036"/>
        <pc:sldMkLst>
          <pc:docMk/>
          <pc:sldMk cId="0" sldId="519"/>
        </pc:sldMkLst>
        <pc:spChg chg="mod">
          <ac:chgData name="Geiger, Michael J" userId="13cae92b-b37c-450b-a449-82fcae19569d" providerId="ADAL" clId="{F3B7DA14-E91B-4A3F-B5A2-775613EDB09E}" dt="2019-03-08T18:44:54.706" v="178" actId="20577"/>
          <ac:spMkLst>
            <pc:docMk/>
            <pc:sldMk cId="0" sldId="519"/>
            <ac:spMk id="3" creationId="{00000000-0000-0000-0000-000000000000}"/>
          </ac:spMkLst>
        </pc:spChg>
        <pc:spChg chg="mod">
          <ac:chgData name="Geiger, Michael J" userId="13cae92b-b37c-450b-a449-82fcae19569d" providerId="ADAL" clId="{F3B7DA14-E91B-4A3F-B5A2-775613EDB09E}" dt="2019-03-08T18:44:31.565" v="150" actId="20577"/>
          <ac:spMkLst>
            <pc:docMk/>
            <pc:sldMk cId="0" sldId="519"/>
            <ac:spMk id="7" creationId="{00000000-0000-0000-0000-000000000000}"/>
          </ac:spMkLst>
        </pc:spChg>
        <pc:graphicFrameChg chg="add">
          <ac:chgData name="Geiger, Michael J" userId="13cae92b-b37c-450b-a449-82fcae19569d" providerId="ADAL" clId="{F3B7DA14-E91B-4A3F-B5A2-775613EDB09E}" dt="2019-03-08T18:45:14.803" v="180"/>
          <ac:graphicFrameMkLst>
            <pc:docMk/>
            <pc:sldMk cId="0" sldId="519"/>
            <ac:graphicFrameMk id="10" creationId="{00000000-0008-0000-0100-0000EE050000}"/>
          </ac:graphicFrameMkLst>
        </pc:graphicFrameChg>
        <pc:picChg chg="add mod">
          <ac:chgData name="Geiger, Michael J" userId="13cae92b-b37c-450b-a449-82fcae19569d" providerId="ADAL" clId="{F3B7DA14-E91B-4A3F-B5A2-775613EDB09E}" dt="2019-03-08T18:45:25.647" v="198" actId="1036"/>
          <ac:picMkLst>
            <pc:docMk/>
            <pc:sldMk cId="0" sldId="519"/>
            <ac:picMk id="2" creationId="{DC58A042-95A6-4B3D-A997-013876CB7A4E}"/>
          </ac:picMkLst>
        </pc:picChg>
        <pc:picChg chg="del">
          <ac:chgData name="Geiger, Michael J" userId="13cae92b-b37c-450b-a449-82fcae19569d" providerId="ADAL" clId="{F3B7DA14-E91B-4A3F-B5A2-775613EDB09E}" dt="2019-03-08T18:45:00.723" v="179" actId="478"/>
          <ac:picMkLst>
            <pc:docMk/>
            <pc:sldMk cId="0" sldId="519"/>
            <ac:picMk id="4" creationId="{F8320C92-FED0-45C6-9260-BBCAF0715EF2}"/>
          </ac:picMkLst>
        </pc:picChg>
      </pc:sldChg>
      <pc:sldChg chg="del">
        <pc:chgData name="Geiger, Michael J" userId="13cae92b-b37c-450b-a449-82fcae19569d" providerId="ADAL" clId="{F3B7DA14-E91B-4A3F-B5A2-775613EDB09E}" dt="2019-03-08T18:45:42.118" v="199" actId="2696"/>
        <pc:sldMkLst>
          <pc:docMk/>
          <pc:sldMk cId="497401544" sldId="521"/>
        </pc:sldMkLst>
      </pc:sldChg>
      <pc:sldChg chg="del">
        <pc:chgData name="Geiger, Michael J" userId="13cae92b-b37c-450b-a449-82fcae19569d" providerId="ADAL" clId="{F3B7DA14-E91B-4A3F-B5A2-775613EDB09E}" dt="2019-03-08T18:45:42.269" v="200" actId="2696"/>
        <pc:sldMkLst>
          <pc:docMk/>
          <pc:sldMk cId="824677135" sldId="522"/>
        </pc:sldMkLst>
      </pc:sldChg>
      <pc:sldChg chg="modSp add">
        <pc:chgData name="Geiger, Michael J" userId="13cae92b-b37c-450b-a449-82fcae19569d" providerId="ADAL" clId="{F3B7DA14-E91B-4A3F-B5A2-775613EDB09E}" dt="2019-03-08T18:46:34.381" v="225" actId="20577"/>
        <pc:sldMkLst>
          <pc:docMk/>
          <pc:sldMk cId="1009550036" sldId="569"/>
        </pc:sldMkLst>
        <pc:spChg chg="mod">
          <ac:chgData name="Geiger, Michael J" userId="13cae92b-b37c-450b-a449-82fcae19569d" providerId="ADAL" clId="{F3B7DA14-E91B-4A3F-B5A2-775613EDB09E}" dt="2019-03-08T18:46:34.381" v="225" actId="20577"/>
          <ac:spMkLst>
            <pc:docMk/>
            <pc:sldMk cId="1009550036" sldId="569"/>
            <ac:spMk id="25603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180C1D74-C2B7-4F68-AE87-D2038576EB45}"/>
    <pc:docChg chg="undo custSel modSld">
      <pc:chgData name="Geiger, Michael J" userId="13cae92b-b37c-450b-a449-82fcae19569d" providerId="ADAL" clId="{180C1D74-C2B7-4F68-AE87-D2038576EB45}" dt="2019-02-27T00:31:21.683" v="90" actId="20577"/>
      <pc:docMkLst>
        <pc:docMk/>
      </pc:docMkLst>
      <pc:sldChg chg="modSp">
        <pc:chgData name="Geiger, Michael J" userId="13cae92b-b37c-450b-a449-82fcae19569d" providerId="ADAL" clId="{180C1D74-C2B7-4F68-AE87-D2038576EB45}" dt="2019-02-27T00:31:21.683" v="90" actId="20577"/>
        <pc:sldMkLst>
          <pc:docMk/>
          <pc:sldMk cId="0" sldId="256"/>
        </pc:sldMkLst>
        <pc:spChg chg="mod">
          <ac:chgData name="Geiger, Michael J" userId="13cae92b-b37c-450b-a449-82fcae19569d" providerId="ADAL" clId="{180C1D74-C2B7-4F68-AE87-D2038576EB45}" dt="2019-02-27T00:31:21.683" v="90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addSp delSp modSp mod">
        <pc:chgData name="Geiger, Michael J" userId="13cae92b-b37c-450b-a449-82fcae19569d" providerId="ADAL" clId="{180C1D74-C2B7-4F68-AE87-D2038576EB45}" dt="2019-02-27T00:30:45.186" v="63" actId="1036"/>
        <pc:sldMkLst>
          <pc:docMk/>
          <pc:sldMk cId="0" sldId="519"/>
        </pc:sldMkLst>
        <pc:spChg chg="mod">
          <ac:chgData name="Geiger, Michael J" userId="13cae92b-b37c-450b-a449-82fcae19569d" providerId="ADAL" clId="{180C1D74-C2B7-4F68-AE87-D2038576EB45}" dt="2019-02-27T00:29:07.305" v="10" actId="20577"/>
          <ac:spMkLst>
            <pc:docMk/>
            <pc:sldMk cId="0" sldId="519"/>
            <ac:spMk id="3" creationId="{00000000-0000-0000-0000-000000000000}"/>
          </ac:spMkLst>
        </pc:spChg>
        <pc:spChg chg="mod">
          <ac:chgData name="Geiger, Michael J" userId="13cae92b-b37c-450b-a449-82fcae19569d" providerId="ADAL" clId="{180C1D74-C2B7-4F68-AE87-D2038576EB45}" dt="2019-02-27T00:29:31.775" v="38" actId="20577"/>
          <ac:spMkLst>
            <pc:docMk/>
            <pc:sldMk cId="0" sldId="519"/>
            <ac:spMk id="7" creationId="{00000000-0000-0000-0000-000000000000}"/>
          </ac:spMkLst>
        </pc:spChg>
        <pc:graphicFrameChg chg="add">
          <ac:chgData name="Geiger, Michael J" userId="13cae92b-b37c-450b-a449-82fcae19569d" providerId="ADAL" clId="{180C1D74-C2B7-4F68-AE87-D2038576EB45}" dt="2019-02-27T00:30:01.478" v="40"/>
          <ac:graphicFrameMkLst>
            <pc:docMk/>
            <pc:sldMk cId="0" sldId="519"/>
            <ac:graphicFrameMk id="10" creationId="{00000000-0008-0000-0200-000057294A00}"/>
          </ac:graphicFrameMkLst>
        </pc:graphicFrameChg>
        <pc:picChg chg="add del">
          <ac:chgData name="Geiger, Michael J" userId="13cae92b-b37c-450b-a449-82fcae19569d" providerId="ADAL" clId="{180C1D74-C2B7-4F68-AE87-D2038576EB45}" dt="2019-02-27T00:30:26.689" v="43" actId="478"/>
          <ac:picMkLst>
            <pc:docMk/>
            <pc:sldMk cId="0" sldId="519"/>
            <ac:picMk id="2" creationId="{00000000-0000-0000-0000-000000000000}"/>
          </ac:picMkLst>
        </pc:picChg>
        <pc:picChg chg="add mod">
          <ac:chgData name="Geiger, Michael J" userId="13cae92b-b37c-450b-a449-82fcae19569d" providerId="ADAL" clId="{180C1D74-C2B7-4F68-AE87-D2038576EB45}" dt="2019-02-27T00:30:45.186" v="63" actId="1036"/>
          <ac:picMkLst>
            <pc:docMk/>
            <pc:sldMk cId="0" sldId="519"/>
            <ac:picMk id="4" creationId="{F8320C92-FED0-45C6-9260-BBCAF0715EF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michaelgeiger:Dropbox:courses:16.317_micros_I:sp15:16.317sp15_grades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2049024"/>
        <c:axId val="-2143795792"/>
      </c:barChart>
      <c:catAx>
        <c:axId val="-2142049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Grade</a:t>
                </a:r>
                <a:r>
                  <a:rPr lang="en-US" sz="1600" baseline="0"/>
                  <a:t> range</a:t>
                </a:r>
                <a:endParaRPr lang="en-US" sz="1600"/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43795792"/>
        <c:crosses val="autoZero"/>
        <c:auto val="1"/>
        <c:lblAlgn val="ctr"/>
        <c:lblOffset val="100"/>
        <c:noMultiLvlLbl val="0"/>
      </c:catAx>
      <c:valAx>
        <c:axId val="-2143795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#</a:t>
                </a:r>
                <a:r>
                  <a:rPr lang="en-US" sz="1600" baseline="0"/>
                  <a:t> students</a:t>
                </a:r>
                <a:endParaRPr 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4204902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7910549-8C0E-044D-919E-6946611A6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0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912EFF9C-1E3D-514C-A0D5-21BD61FF2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41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75061-E9A7-445C-80EF-093EB0CABCDB}" type="datetime1">
              <a:rPr lang="en-US" smtClean="0"/>
              <a:t>3/8/2019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 Exam 1 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8B761-4E36-6C4F-BD68-2B078AB5B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DBE9B-F13E-4909-8DCF-3761C056EC7E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 Exam 1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EB5F9-2A32-4545-AFAC-F145C1604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F02E7-0EF9-4711-8E38-188506B657D7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 Exam 1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AA7BE-15E0-1C4F-AE69-D19B251BE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5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4AE5F-48E4-4C46-93B6-E697A5C20971}" type="datetime1">
              <a:rPr lang="en-US" smtClean="0"/>
              <a:t>3/8/2019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 Exam 1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DA59-FCBB-8745-9E64-4B7BBB67F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2310A-227F-4945-93B0-7DAC79FE8A2F}" type="datetime1">
              <a:rPr lang="en-US" smtClean="0"/>
              <a:t>3/8/2019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 Exam 1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6F8B8-8CA7-DB47-B7F7-D553C3186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826A6-6B30-4226-8D55-C6AF261B8C03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 Exam 1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ECFA6-E3F7-2342-8E28-D147148DE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3C105-43C9-4F4E-AD04-719E2231D7EC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 Exam 1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E9A7E-1982-BF44-812A-376582919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6610D-3744-4EB7-84C3-3D6835EDDB4C}" type="datetime1">
              <a:rPr lang="en-US" smtClean="0"/>
              <a:t>3/8/2019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 Exam 1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97C8B-449B-D547-B6F3-5CA660520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7705E-44F5-483A-B5E7-2D780808DBF7}" type="datetime1">
              <a:rPr lang="en-US" smtClean="0"/>
              <a:t>3/8/2019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 Exam 1 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D2E7-0FC2-1745-858B-35BCEAC2D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10596-E624-4F21-A1F7-0091B321FFF9}" type="datetime1">
              <a:rPr lang="en-US" smtClean="0"/>
              <a:t>3/8/2019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 Exam 1 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78CA2-B7C2-C54D-8DDB-3D8AE5E57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7A539-E786-4F84-AC3F-C266729A9ADE}" type="datetime1">
              <a:rPr lang="en-US" smtClean="0"/>
              <a:t>3/8/2019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 Exam 1 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0BCB8-6841-0742-BF9F-8D2BA5B51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36865-BD1F-4211-96BC-21DB0FEA6C78}" type="datetime1">
              <a:rPr lang="en-US" smtClean="0"/>
              <a:t>3/8/2019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 Exam 1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FDB2C-7B2A-2343-9430-FF4B8A865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7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0F929-5CAF-4710-A265-8F98068B3B66}" type="datetime1">
              <a:rPr lang="en-US" smtClean="0"/>
              <a:t>3/8/2019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 Exam 1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DD081-E1B8-094C-A24B-B469306CF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BD2371C6-D1F2-46F7-9587-B3F06D1E5287}" type="datetime1">
              <a:rPr lang="en-US" smtClean="0"/>
              <a:t>3/8/2019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 Exam 1 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0F367B2-194B-A746-8674-9C09EDE3D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  <p:sldLayoutId id="2147484695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16: </a:t>
            </a:r>
            <a:r>
              <a:rPr lang="en-US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1905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Average: 74.8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Median: 77.5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Std. deviation: 13.8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Max: 93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Doesn’t include XC points (average 5.8, 13 responses)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91000" y="990600"/>
            <a:ext cx="4495800" cy="2133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Section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S1: 19.5 / 24 (81%)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S2: 8.9 / 14 (64%)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S3: 9.5 / 12 (79%)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S4: 10.5 / 14 (75%)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S5: 14.3 / 20 (72%)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S6: 12 / 16 (75%)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B0BF39-E1F9-4E73-9E86-54A14A863A07}" type="datetime1">
              <a:rPr lang="en-US" sz="1200" smtClean="0">
                <a:latin typeface="Garamond" charset="0"/>
              </a:rPr>
              <a:t>3/8/2019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 Exam 1 Review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258D3D-8DEB-6B43-A746-48B7D3EF842C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891715"/>
              </p:ext>
            </p:extLst>
          </p:nvPr>
        </p:nvGraphicFramePr>
        <p:xfrm>
          <a:off x="1905000" y="281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C58A042-95A6-4B3D-A997-013876CB7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238" y="3206259"/>
            <a:ext cx="5401524" cy="27373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Dynamic allocation (Monday, 3/18)</a:t>
            </a:r>
          </a:p>
          <a:p>
            <a:r>
              <a:rPr lang="en-US" dirty="0"/>
              <a:t>Enjoy your Spring Break!</a:t>
            </a:r>
          </a:p>
          <a:p>
            <a:endParaRPr lang="en-US" dirty="0"/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2 due 3/21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47B791-7B56-40B6-A231-C1D7D959FBD2}" type="datetime1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 Exam 1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003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8">
    <a:dk1>
      <a:srgbClr val="000000"/>
    </a:dk1>
    <a:lt1>
      <a:srgbClr val="FFFFFF"/>
    </a:lt1>
    <a:dk2>
      <a:srgbClr val="CC0000"/>
    </a:dk2>
    <a:lt2>
      <a:srgbClr val="666699"/>
    </a:lt2>
    <a:accent1>
      <a:srgbClr val="808080"/>
    </a:accent1>
    <a:accent2>
      <a:srgbClr val="999933"/>
    </a:accent2>
    <a:accent3>
      <a:srgbClr val="FFFFFF"/>
    </a:accent3>
    <a:accent4>
      <a:srgbClr val="000000"/>
    </a:accent4>
    <a:accent5>
      <a:srgbClr val="C0C0C0"/>
    </a:accent5>
    <a:accent6>
      <a:srgbClr val="8A8A2D"/>
    </a:accent6>
    <a:hlink>
      <a:srgbClr val="4C6D80"/>
    </a:hlink>
    <a:folHlink>
      <a:srgbClr val="B2B2B2"/>
    </a:folHlink>
  </a:clrScheme>
  <a:fontScheme name="Edge">
    <a:majorFont>
      <a:latin typeface="Garamond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9001</TotalTime>
  <Words>140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Garamond</vt:lpstr>
      <vt:lpstr>Wingdings</vt:lpstr>
      <vt:lpstr>Edge</vt:lpstr>
      <vt:lpstr>EECE.3220 Data Structures</vt:lpstr>
      <vt:lpstr>Exam stats &amp; grade distribution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Geiger, Michael J</cp:lastModifiedBy>
  <cp:revision>1820</cp:revision>
  <dcterms:created xsi:type="dcterms:W3CDTF">2006-04-03T05:03:01Z</dcterms:created>
  <dcterms:modified xsi:type="dcterms:W3CDTF">2019-03-08T19:51:42Z</dcterms:modified>
</cp:coreProperties>
</file>