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93" r:id="rId4"/>
    <p:sldId id="394" r:id="rId5"/>
    <p:sldId id="395" r:id="rId6"/>
    <p:sldId id="494" r:id="rId7"/>
    <p:sldId id="403" r:id="rId8"/>
    <p:sldId id="495" r:id="rId9"/>
    <p:sldId id="492" r:id="rId10"/>
    <p:sldId id="493" r:id="rId11"/>
    <p:sldId id="496" r:id="rId12"/>
    <p:sldId id="491" r:id="rId13"/>
    <p:sldId id="397" r:id="rId14"/>
    <p:sldId id="398" r:id="rId15"/>
    <p:sldId id="399" r:id="rId16"/>
    <p:sldId id="404" r:id="rId17"/>
    <p:sldId id="385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15A6E-B50D-4066-BE2D-18FB0DE64C73}" v="951" dt="2019-04-10T19:16:2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8" d="100"/>
          <a:sy n="78" d="100"/>
        </p:scale>
        <p:origin x="11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2615A6E-B50D-4066-BE2D-18FB0DE64C73}"/>
    <pc:docChg chg="undo custSel addSld delSld modSld">
      <pc:chgData name="Geiger, Michael J" userId="13cae92b-b37c-450b-a449-82fcae19569d" providerId="ADAL" clId="{22615A6E-B50D-4066-BE2D-18FB0DE64C73}" dt="2019-04-10T19:29:17.370" v="3391" actId="20577"/>
      <pc:docMkLst>
        <pc:docMk/>
      </pc:docMkLst>
      <pc:sldChg chg="modSp">
        <pc:chgData name="Geiger, Michael J" userId="13cae92b-b37c-450b-a449-82fcae19569d" providerId="ADAL" clId="{22615A6E-B50D-4066-BE2D-18FB0DE64C73}" dt="2019-04-10T14:52:52.488" v="38" actId="20577"/>
        <pc:sldMkLst>
          <pc:docMk/>
          <pc:sldMk cId="0" sldId="256"/>
        </pc:sldMkLst>
        <pc:spChg chg="mod">
          <ac:chgData name="Geiger, Michael J" userId="13cae92b-b37c-450b-a449-82fcae19569d" providerId="ADAL" clId="{22615A6E-B50D-4066-BE2D-18FB0DE64C73}" dt="2019-04-10T14:52:52.488" v="38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0T14:53:43.964" v="209" actId="20577"/>
        <pc:sldMkLst>
          <pc:docMk/>
          <pc:sldMk cId="0" sldId="257"/>
        </pc:sldMkLst>
        <pc:spChg chg="mod">
          <ac:chgData name="Geiger, Michael J" userId="13cae92b-b37c-450b-a449-82fcae19569d" providerId="ADAL" clId="{22615A6E-B50D-4066-BE2D-18FB0DE64C73}" dt="2019-04-10T14:53:43.964" v="20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0T17:53:01.540" v="3360" actId="20577"/>
        <pc:sldMkLst>
          <pc:docMk/>
          <pc:sldMk cId="0" sldId="385"/>
        </pc:sldMkLst>
        <pc:spChg chg="mod">
          <ac:chgData name="Geiger, Michael J" userId="13cae92b-b37c-450b-a449-82fcae19569d" providerId="ADAL" clId="{22615A6E-B50D-4066-BE2D-18FB0DE64C73}" dt="2019-04-10T17:53:01.540" v="3360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22615A6E-B50D-4066-BE2D-18FB0DE64C73}" dt="2019-04-10T14:53:55.523" v="210" actId="2696"/>
        <pc:sldMkLst>
          <pc:docMk/>
          <pc:sldMk cId="3939853629" sldId="392"/>
        </pc:sldMkLst>
      </pc:sldChg>
      <pc:sldChg chg="modSp">
        <pc:chgData name="Geiger, Michael J" userId="13cae92b-b37c-450b-a449-82fcae19569d" providerId="ADAL" clId="{22615A6E-B50D-4066-BE2D-18FB0DE64C73}" dt="2019-04-10T14:54:00.031" v="218" actId="20577"/>
        <pc:sldMkLst>
          <pc:docMk/>
          <pc:sldMk cId="3121237792" sldId="393"/>
        </pc:sldMkLst>
        <pc:spChg chg="mod">
          <ac:chgData name="Geiger, Michael J" userId="13cae92b-b37c-450b-a449-82fcae19569d" providerId="ADAL" clId="{22615A6E-B50D-4066-BE2D-18FB0DE64C73}" dt="2019-04-10T14:54:00.031" v="218" actId="20577"/>
          <ac:spMkLst>
            <pc:docMk/>
            <pc:sldMk cId="3121237792" sldId="393"/>
            <ac:spMk id="2" creationId="{00000000-0000-0000-0000-000000000000}"/>
          </ac:spMkLst>
        </pc:spChg>
      </pc:sldChg>
      <pc:sldChg chg="modSp modAnim">
        <pc:chgData name="Geiger, Michael J" userId="13cae92b-b37c-450b-a449-82fcae19569d" providerId="ADAL" clId="{22615A6E-B50D-4066-BE2D-18FB0DE64C73}" dt="2019-04-10T15:31:45.858" v="238"/>
        <pc:sldMkLst>
          <pc:docMk/>
          <pc:sldMk cId="3290821343" sldId="394"/>
        </pc:sldMkLst>
        <pc:spChg chg="mod">
          <ac:chgData name="Geiger, Michael J" userId="13cae92b-b37c-450b-a449-82fcae19569d" providerId="ADAL" clId="{22615A6E-B50D-4066-BE2D-18FB0DE64C73}" dt="2019-04-10T15:31:24.317" v="229" actId="20577"/>
          <ac:spMkLst>
            <pc:docMk/>
            <pc:sldMk cId="3290821343" sldId="394"/>
            <ac:spMk id="2" creationId="{00000000-0000-0000-0000-000000000000}"/>
          </ac:spMkLst>
        </pc:spChg>
      </pc:sldChg>
      <pc:sldChg chg="modSp modAnim">
        <pc:chgData name="Geiger, Michael J" userId="13cae92b-b37c-450b-a449-82fcae19569d" providerId="ADAL" clId="{22615A6E-B50D-4066-BE2D-18FB0DE64C73}" dt="2019-04-10T15:34:35.462" v="491" actId="313"/>
        <pc:sldMkLst>
          <pc:docMk/>
          <pc:sldMk cId="2325461793" sldId="395"/>
        </pc:sldMkLst>
        <pc:spChg chg="mod">
          <ac:chgData name="Geiger, Michael J" userId="13cae92b-b37c-450b-a449-82fcae19569d" providerId="ADAL" clId="{22615A6E-B50D-4066-BE2D-18FB0DE64C73}" dt="2019-04-10T15:33:10.152" v="292" actId="20577"/>
          <ac:spMkLst>
            <pc:docMk/>
            <pc:sldMk cId="2325461793" sldId="395"/>
            <ac:spMk id="2" creationId="{00000000-0000-0000-0000-000000000000}"/>
          </ac:spMkLst>
        </pc:spChg>
        <pc:spChg chg="mod">
          <ac:chgData name="Geiger, Michael J" userId="13cae92b-b37c-450b-a449-82fcae19569d" providerId="ADAL" clId="{22615A6E-B50D-4066-BE2D-18FB0DE64C73}" dt="2019-04-10T15:34:35.462" v="491" actId="313"/>
          <ac:spMkLst>
            <pc:docMk/>
            <pc:sldMk cId="2325461793" sldId="395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0T17:51:23.733" v="3219" actId="20577"/>
        <pc:sldMkLst>
          <pc:docMk/>
          <pc:sldMk cId="3214561583" sldId="397"/>
        </pc:sldMkLst>
        <pc:spChg chg="mod">
          <ac:chgData name="Geiger, Michael J" userId="13cae92b-b37c-450b-a449-82fcae19569d" providerId="ADAL" clId="{22615A6E-B50D-4066-BE2D-18FB0DE64C73}" dt="2019-04-10T17:51:23.733" v="3219" actId="20577"/>
          <ac:spMkLst>
            <pc:docMk/>
            <pc:sldMk cId="3214561583" sldId="397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0T17:52:20.100" v="3239" actId="20577"/>
        <pc:sldMkLst>
          <pc:docMk/>
          <pc:sldMk cId="929965509" sldId="398"/>
        </pc:sldMkLst>
        <pc:spChg chg="mod">
          <ac:chgData name="Geiger, Michael J" userId="13cae92b-b37c-450b-a449-82fcae19569d" providerId="ADAL" clId="{22615A6E-B50D-4066-BE2D-18FB0DE64C73}" dt="2019-04-10T17:52:20.100" v="3239" actId="20577"/>
          <ac:spMkLst>
            <pc:docMk/>
            <pc:sldMk cId="929965509" sldId="398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0T17:52:37.142" v="3301" actId="20577"/>
        <pc:sldMkLst>
          <pc:docMk/>
          <pc:sldMk cId="4252040782" sldId="399"/>
        </pc:sldMkLst>
        <pc:spChg chg="mod">
          <ac:chgData name="Geiger, Michael J" userId="13cae92b-b37c-450b-a449-82fcae19569d" providerId="ADAL" clId="{22615A6E-B50D-4066-BE2D-18FB0DE64C73}" dt="2019-04-10T17:52:37.142" v="3301" actId="20577"/>
          <ac:spMkLst>
            <pc:docMk/>
            <pc:sldMk cId="4252040782" sldId="399"/>
            <ac:spMk id="3" creationId="{00000000-0000-0000-0000-000000000000}"/>
          </ac:spMkLst>
        </pc:spChg>
      </pc:sldChg>
      <pc:sldChg chg="addSp delSp modSp add del modAnim">
        <pc:chgData name="Geiger, Michael J" userId="13cae92b-b37c-450b-a449-82fcae19569d" providerId="ADAL" clId="{22615A6E-B50D-4066-BE2D-18FB0DE64C73}" dt="2019-04-10T17:01:10.783" v="1686" actId="20577"/>
        <pc:sldMkLst>
          <pc:docMk/>
          <pc:sldMk cId="1538064640" sldId="403"/>
        </pc:sldMkLst>
        <pc:spChg chg="mod">
          <ac:chgData name="Geiger, Michael J" userId="13cae92b-b37c-450b-a449-82fcae19569d" providerId="ADAL" clId="{22615A6E-B50D-4066-BE2D-18FB0DE64C73}" dt="2019-04-10T15:39:37.181" v="699" actId="27636"/>
          <ac:spMkLst>
            <pc:docMk/>
            <pc:sldMk cId="1538064640" sldId="403"/>
            <ac:spMk id="2" creationId="{00000000-0000-0000-0000-000000000000}"/>
          </ac:spMkLst>
        </pc:spChg>
        <pc:spChg chg="add del">
          <ac:chgData name="Geiger, Michael J" userId="13cae92b-b37c-450b-a449-82fcae19569d" providerId="ADAL" clId="{22615A6E-B50D-4066-BE2D-18FB0DE64C73}" dt="2019-04-10T16:56:49.441" v="1288"/>
          <ac:spMkLst>
            <pc:docMk/>
            <pc:sldMk cId="1538064640" sldId="403"/>
            <ac:spMk id="3" creationId="{81A912E4-51F8-41AA-A9FC-3562F56064FE}"/>
          </ac:spMkLst>
        </pc:spChg>
        <pc:spChg chg="mod">
          <ac:chgData name="Geiger, Michael J" userId="13cae92b-b37c-450b-a449-82fcae19569d" providerId="ADAL" clId="{22615A6E-B50D-4066-BE2D-18FB0DE64C73}" dt="2019-04-10T17:01:10.783" v="1686" actId="20577"/>
          <ac:spMkLst>
            <pc:docMk/>
            <pc:sldMk cId="1538064640" sldId="403"/>
            <ac:spMk id="8" creationId="{00000000-0000-0000-0000-000000000000}"/>
          </ac:spMkLst>
        </pc:spChg>
        <pc:graphicFrameChg chg="mod modGraphic">
          <ac:chgData name="Geiger, Michael J" userId="13cae92b-b37c-450b-a449-82fcae19569d" providerId="ADAL" clId="{22615A6E-B50D-4066-BE2D-18FB0DE64C73}" dt="2019-04-10T16:55:14.387" v="1145"/>
          <ac:graphicFrameMkLst>
            <pc:docMk/>
            <pc:sldMk cId="1538064640" sldId="403"/>
            <ac:graphicFrameMk id="9" creationId="{00000000-0000-0000-0000-000000000000}"/>
          </ac:graphicFrameMkLst>
        </pc:graphicFrameChg>
      </pc:sldChg>
      <pc:sldChg chg="del">
        <pc:chgData name="Geiger, Michael J" userId="13cae92b-b37c-450b-a449-82fcae19569d" providerId="ADAL" clId="{22615A6E-B50D-4066-BE2D-18FB0DE64C73}" dt="2019-04-10T17:41:32.182" v="2828" actId="2696"/>
        <pc:sldMkLst>
          <pc:docMk/>
          <pc:sldMk cId="11759360" sldId="405"/>
        </pc:sldMkLst>
      </pc:sldChg>
      <pc:sldChg chg="modSp">
        <pc:chgData name="Geiger, Michael J" userId="13cae92b-b37c-450b-a449-82fcae19569d" providerId="ADAL" clId="{22615A6E-B50D-4066-BE2D-18FB0DE64C73}" dt="2019-04-10T19:29:17.370" v="3391" actId="20577"/>
        <pc:sldMkLst>
          <pc:docMk/>
          <pc:sldMk cId="1561196474" sldId="491"/>
        </pc:sldMkLst>
        <pc:spChg chg="mod">
          <ac:chgData name="Geiger, Michael J" userId="13cae92b-b37c-450b-a449-82fcae19569d" providerId="ADAL" clId="{22615A6E-B50D-4066-BE2D-18FB0DE64C73}" dt="2019-04-10T19:29:17.370" v="3391" actId="20577"/>
          <ac:spMkLst>
            <pc:docMk/>
            <pc:sldMk cId="1561196474" sldId="491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0T17:33:09.134" v="2410" actId="20577"/>
        <pc:sldMkLst>
          <pc:docMk/>
          <pc:sldMk cId="538145854" sldId="492"/>
        </pc:sldMkLst>
        <pc:spChg chg="mod">
          <ac:chgData name="Geiger, Michael J" userId="13cae92b-b37c-450b-a449-82fcae19569d" providerId="ADAL" clId="{22615A6E-B50D-4066-BE2D-18FB0DE64C73}" dt="2019-04-10T17:30:22.996" v="1840" actId="20577"/>
          <ac:spMkLst>
            <pc:docMk/>
            <pc:sldMk cId="538145854" sldId="492"/>
            <ac:spMk id="2" creationId="{00000000-0000-0000-0000-000000000000}"/>
          </ac:spMkLst>
        </pc:spChg>
        <pc:spChg chg="mod">
          <ac:chgData name="Geiger, Michael J" userId="13cae92b-b37c-450b-a449-82fcae19569d" providerId="ADAL" clId="{22615A6E-B50D-4066-BE2D-18FB0DE64C73}" dt="2019-04-10T17:33:09.134" v="2410" actId="20577"/>
          <ac:spMkLst>
            <pc:docMk/>
            <pc:sldMk cId="538145854" sldId="492"/>
            <ac:spMk id="3" creationId="{00000000-0000-0000-0000-000000000000}"/>
          </ac:spMkLst>
        </pc:spChg>
      </pc:sldChg>
      <pc:sldChg chg="modSp modAnim">
        <pc:chgData name="Geiger, Michael J" userId="13cae92b-b37c-450b-a449-82fcae19569d" providerId="ADAL" clId="{22615A6E-B50D-4066-BE2D-18FB0DE64C73}" dt="2019-04-10T17:37:38.403" v="2533" actId="27636"/>
        <pc:sldMkLst>
          <pc:docMk/>
          <pc:sldMk cId="237105460" sldId="493"/>
        </pc:sldMkLst>
        <pc:spChg chg="mod">
          <ac:chgData name="Geiger, Michael J" userId="13cae92b-b37c-450b-a449-82fcae19569d" providerId="ADAL" clId="{22615A6E-B50D-4066-BE2D-18FB0DE64C73}" dt="2019-04-10T17:33:30.911" v="2420" actId="27636"/>
          <ac:spMkLst>
            <pc:docMk/>
            <pc:sldMk cId="237105460" sldId="493"/>
            <ac:spMk id="2" creationId="{00000000-0000-0000-0000-000000000000}"/>
          </ac:spMkLst>
        </pc:spChg>
        <pc:spChg chg="mod">
          <ac:chgData name="Geiger, Michael J" userId="13cae92b-b37c-450b-a449-82fcae19569d" providerId="ADAL" clId="{22615A6E-B50D-4066-BE2D-18FB0DE64C73}" dt="2019-04-10T17:37:38.403" v="2533" actId="27636"/>
          <ac:spMkLst>
            <pc:docMk/>
            <pc:sldMk cId="237105460" sldId="493"/>
            <ac:spMk id="8" creationId="{00000000-0000-0000-0000-000000000000}"/>
          </ac:spMkLst>
        </pc:spChg>
        <pc:graphicFrameChg chg="mod modGraphic">
          <ac:chgData name="Geiger, Michael J" userId="13cae92b-b37c-450b-a449-82fcae19569d" providerId="ADAL" clId="{22615A6E-B50D-4066-BE2D-18FB0DE64C73}" dt="2019-04-10T17:37:12.106" v="2519" actId="6549"/>
          <ac:graphicFrameMkLst>
            <pc:docMk/>
            <pc:sldMk cId="237105460" sldId="493"/>
            <ac:graphicFrameMk id="9" creationId="{00000000-0000-0000-0000-000000000000}"/>
          </ac:graphicFrameMkLst>
        </pc:graphicFrameChg>
      </pc:sldChg>
      <pc:sldChg chg="modSp add">
        <pc:chgData name="Geiger, Michael J" userId="13cae92b-b37c-450b-a449-82fcae19569d" providerId="ADAL" clId="{22615A6E-B50D-4066-BE2D-18FB0DE64C73}" dt="2019-04-10T17:02:53.682" v="1767" actId="20577"/>
        <pc:sldMkLst>
          <pc:docMk/>
          <pc:sldMk cId="602116242" sldId="494"/>
        </pc:sldMkLst>
        <pc:spChg chg="mod">
          <ac:chgData name="Geiger, Michael J" userId="13cae92b-b37c-450b-a449-82fcae19569d" providerId="ADAL" clId="{22615A6E-B50D-4066-BE2D-18FB0DE64C73}" dt="2019-04-10T15:34:16.689" v="483" actId="20577"/>
          <ac:spMkLst>
            <pc:docMk/>
            <pc:sldMk cId="602116242" sldId="494"/>
            <ac:spMk id="2" creationId="{B41CD1CC-AA21-4DF0-82FC-B637CA0AFDD5}"/>
          </ac:spMkLst>
        </pc:spChg>
        <pc:spChg chg="mod">
          <ac:chgData name="Geiger, Michael J" userId="13cae92b-b37c-450b-a449-82fcae19569d" providerId="ADAL" clId="{22615A6E-B50D-4066-BE2D-18FB0DE64C73}" dt="2019-04-10T17:02:53.682" v="1767" actId="20577"/>
          <ac:spMkLst>
            <pc:docMk/>
            <pc:sldMk cId="602116242" sldId="494"/>
            <ac:spMk id="3" creationId="{A86D0730-3C95-4C73-8337-605841B7D490}"/>
          </ac:spMkLst>
        </pc:spChg>
      </pc:sldChg>
      <pc:sldChg chg="modSp add">
        <pc:chgData name="Geiger, Michael J" userId="13cae92b-b37c-450b-a449-82fcae19569d" providerId="ADAL" clId="{22615A6E-B50D-4066-BE2D-18FB0DE64C73}" dt="2019-04-10T17:29:54.470" v="1824" actId="20577"/>
        <pc:sldMkLst>
          <pc:docMk/>
          <pc:sldMk cId="24159513" sldId="495"/>
        </pc:sldMkLst>
        <pc:spChg chg="mod">
          <ac:chgData name="Geiger, Michael J" userId="13cae92b-b37c-450b-a449-82fcae19569d" providerId="ADAL" clId="{22615A6E-B50D-4066-BE2D-18FB0DE64C73}" dt="2019-04-10T17:29:54.470" v="1824" actId="20577"/>
          <ac:spMkLst>
            <pc:docMk/>
            <pc:sldMk cId="24159513" sldId="495"/>
            <ac:spMk id="8" creationId="{00000000-0000-0000-0000-000000000000}"/>
          </ac:spMkLst>
        </pc:spChg>
        <pc:graphicFrameChg chg="mod">
          <ac:chgData name="Geiger, Michael J" userId="13cae92b-b37c-450b-a449-82fcae19569d" providerId="ADAL" clId="{22615A6E-B50D-4066-BE2D-18FB0DE64C73}" dt="2019-04-10T17:02:04.296" v="1694"/>
          <ac:graphicFrameMkLst>
            <pc:docMk/>
            <pc:sldMk cId="24159513" sldId="495"/>
            <ac:graphicFrameMk id="9" creationId="{00000000-0000-0000-0000-000000000000}"/>
          </ac:graphicFrameMkLst>
        </pc:graphicFrameChg>
      </pc:sldChg>
      <pc:sldChg chg="modSp add">
        <pc:chgData name="Geiger, Michael J" userId="13cae92b-b37c-450b-a449-82fcae19569d" providerId="ADAL" clId="{22615A6E-B50D-4066-BE2D-18FB0DE64C73}" dt="2019-04-10T17:41:15.804" v="2827" actId="20577"/>
        <pc:sldMkLst>
          <pc:docMk/>
          <pc:sldMk cId="3600559867" sldId="496"/>
        </pc:sldMkLst>
        <pc:spChg chg="mod">
          <ac:chgData name="Geiger, Michael J" userId="13cae92b-b37c-450b-a449-82fcae19569d" providerId="ADAL" clId="{22615A6E-B50D-4066-BE2D-18FB0DE64C73}" dt="2019-04-10T17:39:47.793" v="2758" actId="20577"/>
          <ac:spMkLst>
            <pc:docMk/>
            <pc:sldMk cId="3600559867" sldId="496"/>
            <ac:spMk id="8" creationId="{00000000-0000-0000-0000-000000000000}"/>
          </ac:spMkLst>
        </pc:spChg>
        <pc:graphicFrameChg chg="mod modGraphic">
          <ac:chgData name="Geiger, Michael J" userId="13cae92b-b37c-450b-a449-82fcae19569d" providerId="ADAL" clId="{22615A6E-B50D-4066-BE2D-18FB0DE64C73}" dt="2019-04-10T17:41:15.804" v="2827" actId="20577"/>
          <ac:graphicFrameMkLst>
            <pc:docMk/>
            <pc:sldMk cId="3600559867" sldId="496"/>
            <ac:graphicFrameMk id="9" creationId="{00000000-0000-0000-0000-000000000000}"/>
          </ac:graphicFrameMkLst>
        </pc:graphicFrameChg>
      </pc:sldChg>
    </pc:docChg>
  </pc:docChgLst>
  <pc:docChgLst>
    <pc:chgData name="Geiger, Michael J" userId="13cae92b-b37c-450b-a449-82fcae19569d" providerId="ADAL" clId="{0A9EA441-2286-4E11-B5F3-6219BFEFC801}"/>
    <pc:docChg chg="custSel addSld modSld">
      <pc:chgData name="Geiger, Michael J" userId="13cae92b-b37c-450b-a449-82fcae19569d" providerId="ADAL" clId="{0A9EA441-2286-4E11-B5F3-6219BFEFC801}" dt="2019-04-05T19:00:35.652" v="250" actId="20577"/>
      <pc:docMkLst>
        <pc:docMk/>
      </pc:docMkLst>
      <pc:sldChg chg="modSp">
        <pc:chgData name="Geiger, Michael J" userId="13cae92b-b37c-450b-a449-82fcae19569d" providerId="ADAL" clId="{0A9EA441-2286-4E11-B5F3-6219BFEFC801}" dt="2019-04-05T19:00:35.652" v="250" actId="20577"/>
        <pc:sldMkLst>
          <pc:docMk/>
          <pc:sldMk cId="0" sldId="257"/>
        </pc:sldMkLst>
        <pc:spChg chg="mod">
          <ac:chgData name="Geiger, Michael J" userId="13cae92b-b37c-450b-a449-82fcae19569d" providerId="ADAL" clId="{0A9EA441-2286-4E11-B5F3-6219BFEFC801}" dt="2019-04-05T19:00:35.652" v="25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 modAnim">
        <pc:chgData name="Geiger, Michael J" userId="13cae92b-b37c-450b-a449-82fcae19569d" providerId="ADAL" clId="{0A9EA441-2286-4E11-B5F3-6219BFEFC801}" dt="2019-04-05T15:54:11.295" v="245" actId="313"/>
        <pc:sldMkLst>
          <pc:docMk/>
          <pc:sldMk cId="2325461793" sldId="395"/>
        </pc:sldMkLst>
        <pc:spChg chg="mod">
          <ac:chgData name="Geiger, Michael J" userId="13cae92b-b37c-450b-a449-82fcae19569d" providerId="ADAL" clId="{0A9EA441-2286-4E11-B5F3-6219BFEFC801}" dt="2019-04-05T15:54:11.295" v="245" actId="313"/>
          <ac:spMkLst>
            <pc:docMk/>
            <pc:sldMk cId="2325461793" sldId="395"/>
            <ac:spMk id="3" creationId="{00000000-0000-0000-0000-000000000000}"/>
          </ac:spMkLst>
        </pc:spChg>
      </pc:sldChg>
      <pc:sldChg chg="modSp modAnim">
        <pc:chgData name="Geiger, Michael J" userId="13cae92b-b37c-450b-a449-82fcae19569d" providerId="ADAL" clId="{0A9EA441-2286-4E11-B5F3-6219BFEFC801}" dt="2019-04-05T15:53:06.950" v="217" actId="207"/>
        <pc:sldMkLst>
          <pc:docMk/>
          <pc:sldMk cId="1538064640" sldId="403"/>
        </pc:sldMkLst>
        <pc:spChg chg="mod">
          <ac:chgData name="Geiger, Michael J" userId="13cae92b-b37c-450b-a449-82fcae19569d" providerId="ADAL" clId="{0A9EA441-2286-4E11-B5F3-6219BFEFC801}" dt="2019-04-05T15:53:06.950" v="217" actId="207"/>
          <ac:spMkLst>
            <pc:docMk/>
            <pc:sldMk cId="1538064640" sldId="403"/>
            <ac:spMk id="8" creationId="{00000000-0000-0000-0000-000000000000}"/>
          </ac:spMkLst>
        </pc:spChg>
      </pc:sldChg>
      <pc:sldChg chg="modSp">
        <pc:chgData name="Geiger, Michael J" userId="13cae92b-b37c-450b-a449-82fcae19569d" providerId="ADAL" clId="{0A9EA441-2286-4E11-B5F3-6219BFEFC801}" dt="2019-04-03T19:01:19.800" v="60" actId="20577"/>
        <pc:sldMkLst>
          <pc:docMk/>
          <pc:sldMk cId="1561196474" sldId="491"/>
        </pc:sldMkLst>
        <pc:spChg chg="mod">
          <ac:chgData name="Geiger, Michael J" userId="13cae92b-b37c-450b-a449-82fcae19569d" providerId="ADAL" clId="{0A9EA441-2286-4E11-B5F3-6219BFEFC801}" dt="2019-04-03T19:01:19.800" v="60" actId="20577"/>
          <ac:spMkLst>
            <pc:docMk/>
            <pc:sldMk cId="1561196474" sldId="491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0A9EA441-2286-4E11-B5F3-6219BFEFC801}" dt="2019-04-05T15:53:32.301" v="218"/>
        <pc:sldMkLst>
          <pc:docMk/>
          <pc:sldMk cId="538145854" sldId="492"/>
        </pc:sldMkLst>
      </pc:sldChg>
      <pc:sldChg chg="add">
        <pc:chgData name="Geiger, Michael J" userId="13cae92b-b37c-450b-a449-82fcae19569d" providerId="ADAL" clId="{0A9EA441-2286-4E11-B5F3-6219BFEFC801}" dt="2019-04-05T15:53:32.301" v="218"/>
        <pc:sldMkLst>
          <pc:docMk/>
          <pc:sldMk cId="237105460" sldId="493"/>
        </pc:sldMkLst>
      </pc:sldChg>
    </pc:docChg>
  </pc:docChgLst>
  <pc:docChgLst>
    <pc:chgData name="Geiger, Michael J" userId="13cae92b-b37c-450b-a449-82fcae19569d" providerId="ADAL" clId="{05534AE3-7637-425E-A6F2-EB9009B1F8D2}"/>
    <pc:docChg chg="custSel addSld delSld modSld">
      <pc:chgData name="Geiger, Michael J" userId="13cae92b-b37c-450b-a449-82fcae19569d" providerId="ADAL" clId="{05534AE3-7637-425E-A6F2-EB9009B1F8D2}" dt="2019-04-03T15:04:27.117" v="250" actId="20577"/>
      <pc:docMkLst>
        <pc:docMk/>
      </pc:docMkLst>
      <pc:sldChg chg="modSp">
        <pc:chgData name="Geiger, Michael J" userId="13cae92b-b37c-450b-a449-82fcae19569d" providerId="ADAL" clId="{05534AE3-7637-425E-A6F2-EB9009B1F8D2}" dt="2019-04-03T14:57:36.072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05534AE3-7637-425E-A6F2-EB9009B1F8D2}" dt="2019-04-03T14:57:36.072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5534AE3-7637-425E-A6F2-EB9009B1F8D2}" dt="2019-04-03T14:58:57.994" v="130" actId="20577"/>
        <pc:sldMkLst>
          <pc:docMk/>
          <pc:sldMk cId="0" sldId="257"/>
        </pc:sldMkLst>
        <pc:spChg chg="mod">
          <ac:chgData name="Geiger, Michael J" userId="13cae92b-b37c-450b-a449-82fcae19569d" providerId="ADAL" clId="{05534AE3-7637-425E-A6F2-EB9009B1F8D2}" dt="2019-04-03T14:58:57.994" v="13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5534AE3-7637-425E-A6F2-EB9009B1F8D2}" dt="2019-04-03T15:03:40.554" v="224" actId="20577"/>
        <pc:sldMkLst>
          <pc:docMk/>
          <pc:sldMk cId="0" sldId="385"/>
        </pc:sldMkLst>
        <pc:spChg chg="mod">
          <ac:chgData name="Geiger, Michael J" userId="13cae92b-b37c-450b-a449-82fcae19569d" providerId="ADAL" clId="{05534AE3-7637-425E-A6F2-EB9009B1F8D2}" dt="2019-04-03T15:03:40.554" v="224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05534AE3-7637-425E-A6F2-EB9009B1F8D2}" dt="2019-04-03T14:58:03.619" v="6"/>
        <pc:sldMkLst>
          <pc:docMk/>
          <pc:sldMk cId="3121237792" sldId="393"/>
        </pc:sldMkLst>
      </pc:sldChg>
      <pc:sldChg chg="modSp add modAnim">
        <pc:chgData name="Geiger, Michael J" userId="13cae92b-b37c-450b-a449-82fcae19569d" providerId="ADAL" clId="{05534AE3-7637-425E-A6F2-EB9009B1F8D2}" dt="2019-04-03T15:04:27.117" v="250" actId="20577"/>
        <pc:sldMkLst>
          <pc:docMk/>
          <pc:sldMk cId="3290821343" sldId="394"/>
        </pc:sldMkLst>
        <pc:spChg chg="mod">
          <ac:chgData name="Geiger, Michael J" userId="13cae92b-b37c-450b-a449-82fcae19569d" providerId="ADAL" clId="{05534AE3-7637-425E-A6F2-EB9009B1F8D2}" dt="2019-04-03T15:04:27.117" v="250" actId="20577"/>
          <ac:spMkLst>
            <pc:docMk/>
            <pc:sldMk cId="3290821343" sldId="394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05534AE3-7637-425E-A6F2-EB9009B1F8D2}" dt="2019-04-03T14:58:03.619" v="6"/>
        <pc:sldMkLst>
          <pc:docMk/>
          <pc:sldMk cId="2325461793" sldId="395"/>
        </pc:sldMkLst>
      </pc:sldChg>
      <pc:sldChg chg="add">
        <pc:chgData name="Geiger, Michael J" userId="13cae92b-b37c-450b-a449-82fcae19569d" providerId="ADAL" clId="{05534AE3-7637-425E-A6F2-EB9009B1F8D2}" dt="2019-04-03T14:58:03.619" v="6"/>
        <pc:sldMkLst>
          <pc:docMk/>
          <pc:sldMk cId="3214561583" sldId="397"/>
        </pc:sldMkLst>
      </pc:sldChg>
      <pc:sldChg chg="add">
        <pc:chgData name="Geiger, Michael J" userId="13cae92b-b37c-450b-a449-82fcae19569d" providerId="ADAL" clId="{05534AE3-7637-425E-A6F2-EB9009B1F8D2}" dt="2019-04-03T14:58:03.619" v="6"/>
        <pc:sldMkLst>
          <pc:docMk/>
          <pc:sldMk cId="929965509" sldId="398"/>
        </pc:sldMkLst>
      </pc:sldChg>
      <pc:sldChg chg="add">
        <pc:chgData name="Geiger, Michael J" userId="13cae92b-b37c-450b-a449-82fcae19569d" providerId="ADAL" clId="{05534AE3-7637-425E-A6F2-EB9009B1F8D2}" dt="2019-04-03T14:58:03.619" v="6"/>
        <pc:sldMkLst>
          <pc:docMk/>
          <pc:sldMk cId="4252040782" sldId="399"/>
        </pc:sldMkLst>
      </pc:sldChg>
      <pc:sldChg chg="add">
        <pc:chgData name="Geiger, Michael J" userId="13cae92b-b37c-450b-a449-82fcae19569d" providerId="ADAL" clId="{05534AE3-7637-425E-A6F2-EB9009B1F8D2}" dt="2019-04-03T14:58:03.619" v="6"/>
        <pc:sldMkLst>
          <pc:docMk/>
          <pc:sldMk cId="1538064640" sldId="403"/>
        </pc:sldMkLst>
      </pc:sldChg>
      <pc:sldChg chg="add">
        <pc:chgData name="Geiger, Michael J" userId="13cae92b-b37c-450b-a449-82fcae19569d" providerId="ADAL" clId="{05534AE3-7637-425E-A6F2-EB9009B1F8D2}" dt="2019-04-03T14:58:03.619" v="6"/>
        <pc:sldMkLst>
          <pc:docMk/>
          <pc:sldMk cId="1209104708" sldId="404"/>
        </pc:sldMkLst>
      </pc:sldChg>
      <pc:sldChg chg="add">
        <pc:chgData name="Geiger, Michael J" userId="13cae92b-b37c-450b-a449-82fcae19569d" providerId="ADAL" clId="{05534AE3-7637-425E-A6F2-EB9009B1F8D2}" dt="2019-04-03T14:58:03.619" v="6"/>
        <pc:sldMkLst>
          <pc:docMk/>
          <pc:sldMk cId="1561196474" sldId="4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B5CDA-59DB-494B-9844-8BC3278F4E5C}" type="datetime1">
              <a:rPr lang="en-US" smtClean="0"/>
              <a:t>4/10/2019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01339-9DFC-477F-91D4-94B1023493D1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3AB75-2209-47A8-8010-91C833D772DC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34668-DA3C-4941-A912-FA6E9E5D70C0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EA1E7-5797-4F11-96BF-0A8AA199C804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276A-C62C-447C-93E0-0A2B44367F08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C424F-2AD9-496C-9A93-024A31E3B4D3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12521-A7E6-4ACE-9ECB-417F8E032905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6E1E3-2E0A-45B1-B537-CFDD40F71E8D}" type="datetime1">
              <a:rPr lang="en-US" smtClean="0"/>
              <a:t>4/10/2019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1C97B-1E90-4D39-8631-94CAE40360CE}" type="datetime1">
              <a:rPr lang="en-US" smtClean="0"/>
              <a:t>4/10/2019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B080E-8609-4DF7-97D4-9F280874F51B}" type="datetime1">
              <a:rPr lang="en-US" smtClean="0"/>
              <a:t>4/10/2019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AD098-D041-4AAF-BB91-083CD96DAAFC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F5E7D-E340-4556-BF0B-043413F56835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39F20FE-4598-4DBA-8733-5E0BFD5157BC}" type="datetime1">
              <a:rPr lang="en-US" smtClean="0"/>
              <a:t>4/10/2019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Getting queues right … finally (?)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3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9875624"/>
              </p:ext>
            </p:extLst>
          </p:nvPr>
        </p:nvGraphicFramePr>
        <p:xfrm>
          <a:off x="457200" y="3352800"/>
          <a:ext cx="8229600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994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Empty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dirty="0" err="1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</a:rPr>
                        <a:t> 7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94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baseline="0" dirty="0" err="1">
                          <a:solidFill>
                            <a:srgbClr val="0000FF"/>
                          </a:solidFill>
                          <a:sym typeface="Wingdings"/>
                        </a:rPr>
                        <a:t>Enqueue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 13, 52, 31, 10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37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baseline="0" dirty="0" err="1">
                          <a:solidFill>
                            <a:srgbClr val="0000FF"/>
                          </a:solidFill>
                          <a:sym typeface="Wingdings"/>
                        </a:rPr>
                        <a:t>Dequeue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 5 times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front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/ 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Approach #1: Keep one array spot empty</a:t>
            </a:r>
          </a:p>
          <a:p>
            <a:pPr lvl="1"/>
            <a:r>
              <a:rPr lang="en-US" dirty="0"/>
              <a:t>Empty condition: front == back</a:t>
            </a:r>
          </a:p>
          <a:p>
            <a:pPr lvl="1"/>
            <a:r>
              <a:rPr lang="en-US" dirty="0"/>
              <a:t>Full condition (tested when enqueueing): </a:t>
            </a:r>
          </a:p>
          <a:p>
            <a:pPr lvl="2"/>
            <a:r>
              <a:rPr lang="en-US" dirty="0"/>
              <a:t>front == (back + 1) % capacity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4D12-4455-411F-AB45-C2B4FE3DCA73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3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981425"/>
              </p:ext>
            </p:extLst>
          </p:nvPr>
        </p:nvGraphicFramePr>
        <p:xfrm>
          <a:off x="457200" y="3352800"/>
          <a:ext cx="8229600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994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Empty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</a:rPr>
                        <a:t> 7, so </a:t>
                      </a:r>
                      <a:r>
                        <a:rPr lang="en-US" sz="1200" b="1" baseline="0" dirty="0" err="1">
                          <a:solidFill>
                            <a:srgbClr val="FF0000"/>
                          </a:solidFill>
                        </a:rPr>
                        <a:t>nVals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 = 1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94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 Enqueue 13, 52, 31, 10, 15, so </a:t>
                      </a:r>
                      <a:r>
                        <a:rPr lang="en-US" sz="1200" b="1" baseline="0" dirty="0" err="1">
                          <a:solidFill>
                            <a:srgbClr val="FF0000"/>
                          </a:solidFill>
                          <a:sym typeface="Wingdings"/>
                        </a:rPr>
                        <a:t>nVals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  <a:sym typeface="Wingdings"/>
                        </a:rPr>
                        <a:t> = 6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front /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37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sym typeface="Wingdings"/>
                        </a:rPr>
                        <a:t> Dequeue 6 times, so </a:t>
                      </a:r>
                      <a:r>
                        <a:rPr lang="en-US" sz="1200" b="1" baseline="0" dirty="0" err="1">
                          <a:solidFill>
                            <a:srgbClr val="FF0000"/>
                          </a:solidFill>
                          <a:sym typeface="Wingdings"/>
                        </a:rPr>
                        <a:t>nVals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  <a:sym typeface="Wingdings"/>
                        </a:rPr>
                        <a:t> = 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front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/ 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/>
              </a:rPr>
              <a:t>Approach #2: Track full/empty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(l</a:t>
            </a:r>
            <a:r>
              <a:rPr lang="en-US" dirty="0"/>
              <a:t>et’s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nVals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Init to 0, increment on enqueue, decrement on dequeue</a:t>
            </a:r>
          </a:p>
          <a:p>
            <a:pPr lvl="1"/>
            <a:r>
              <a:rPr lang="en-US" dirty="0"/>
              <a:t>Empty condition: </a:t>
            </a:r>
            <a:r>
              <a:rPr lang="en-US" dirty="0" err="1"/>
              <a:t>nVals</a:t>
            </a:r>
            <a:r>
              <a:rPr lang="en-US" dirty="0"/>
              <a:t> == 0</a:t>
            </a:r>
          </a:p>
          <a:p>
            <a:pPr lvl="1"/>
            <a:r>
              <a:rPr lang="en-US" dirty="0"/>
              <a:t>Full condition: </a:t>
            </a:r>
            <a:r>
              <a:rPr lang="en-US" dirty="0" err="1"/>
              <a:t>nVals</a:t>
            </a:r>
            <a:r>
              <a:rPr lang="en-US" dirty="0"/>
              <a:t> == capacity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4D12-4455-411F-AB45-C2B4FE3DCA73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Describe, in code or pseudo-code, how to write the following queue member functions</a:t>
            </a:r>
          </a:p>
          <a:p>
            <a:pPr lvl="1"/>
            <a:r>
              <a:rPr lang="en-US" dirty="0"/>
              <a:t>Default constructor: </a:t>
            </a:r>
            <a:r>
              <a:rPr lang="en-US" dirty="0">
                <a:latin typeface="Courier New"/>
                <a:cs typeface="Courier New"/>
              </a:rPr>
              <a:t>Queue(unsigned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 = 1024);</a:t>
            </a:r>
          </a:p>
          <a:p>
            <a:pPr lvl="1"/>
            <a:r>
              <a:rPr lang="en-US" dirty="0"/>
              <a:t>Destructor: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latin typeface="Courier New"/>
                <a:cs typeface="Courier New"/>
              </a:rPr>
              <a:t>Queue();</a:t>
            </a:r>
            <a:endParaRPr lang="en-US" dirty="0"/>
          </a:p>
          <a:p>
            <a:pPr lvl="1"/>
            <a:r>
              <a:rPr lang="en-US" dirty="0"/>
              <a:t>Check if empty: </a:t>
            </a:r>
            <a:r>
              <a:rPr lang="en-US" dirty="0">
                <a:latin typeface="Courier New"/>
                <a:cs typeface="Courier New"/>
              </a:rPr>
              <a:t>bool 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Add new element: </a:t>
            </a: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Remove front element: </a:t>
            </a: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Retrieve front element: 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getFront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/>
              <a:t>Assume “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/>
              <a:t>” defined using </a:t>
            </a: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/>
              <a:t> to represent data stored in queue</a:t>
            </a:r>
          </a:p>
          <a:p>
            <a:r>
              <a:rPr lang="en-US" dirty="0"/>
              <a:t>Assume queue has following members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*list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int front, back</a:t>
            </a:r>
          </a:p>
          <a:p>
            <a:pPr lvl="2"/>
            <a:r>
              <a:rPr lang="en-US" dirty="0"/>
              <a:t>Locations of front &amp; back elements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unsigned cap</a:t>
            </a:r>
          </a:p>
          <a:p>
            <a:pPr lvl="2"/>
            <a:r>
              <a:rPr lang="en-US" dirty="0"/>
              <a:t>Max size of array</a:t>
            </a:r>
          </a:p>
          <a:p>
            <a:pPr lvl="1"/>
            <a:r>
              <a:rPr lang="en-US" dirty="0"/>
              <a:t>This implementation will leave one spot empty</a:t>
            </a:r>
          </a:p>
          <a:p>
            <a:pPr lvl="2"/>
            <a:r>
              <a:rPr lang="en-US" dirty="0"/>
              <a:t>I think tracking # of values is easier, which is why we won’t cover it in class!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53A6-AFBE-4823-92A6-C8E2DAB16CBC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Queue::Queue(unsigned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) : front(0), back(0), cap(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list = new 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[cap];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Queue::~Queue(unsigned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delete [] list;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bool Queue::empty() const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return (front == back);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void Queue::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int </a:t>
            </a:r>
            <a:r>
              <a:rPr lang="en-US" dirty="0" err="1">
                <a:latin typeface="Courier New"/>
                <a:cs typeface="Courier New"/>
              </a:rPr>
              <a:t>newBack</a:t>
            </a:r>
            <a:r>
              <a:rPr lang="en-US" dirty="0">
                <a:latin typeface="Courier New"/>
                <a:cs typeface="Courier New"/>
              </a:rPr>
              <a:t> = (back + 1) % cap;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newBack</a:t>
            </a:r>
            <a:r>
              <a:rPr lang="en-US" dirty="0">
                <a:latin typeface="Courier New"/>
                <a:cs typeface="Courier New"/>
              </a:rPr>
              <a:t> != front) {	// Queue isn’t full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	list[</a:t>
            </a:r>
            <a:r>
              <a:rPr lang="en-US" dirty="0" err="1">
                <a:latin typeface="Courier New"/>
                <a:cs typeface="Courier New"/>
              </a:rPr>
              <a:t>newBack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myBack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newBack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	// handle error appropriately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A183-B120-467C-A96F-24EC7AFFED97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void Queue::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if (!empty())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front = (front + 1) % capacity;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// handle error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Queue::front()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if (!empty())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list[front];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else {		// return garbage value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"Can’t read from empty queue\n";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list[capacity-1];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A4B4-0B6F-4CA5-B876-F1EA38264E28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similar to linked list</a:t>
            </a:r>
          </a:p>
          <a:p>
            <a:pPr lvl="1"/>
            <a:r>
              <a:rPr lang="en-US" dirty="0"/>
              <a:t>Like linked stack, insert/delete functions O(1) since each only accesses one end of list …</a:t>
            </a:r>
          </a:p>
          <a:p>
            <a:pPr lvl="1"/>
            <a:r>
              <a:rPr lang="en-US" dirty="0"/>
              <a:t>… as long as you have pointers to each end</a:t>
            </a:r>
          </a:p>
          <a:p>
            <a:r>
              <a:rPr lang="en-US" dirty="0"/>
              <a:t>Queue class</a:t>
            </a:r>
          </a:p>
          <a:p>
            <a:pPr lvl="1"/>
            <a:r>
              <a:rPr lang="en-US" dirty="0"/>
              <a:t>Needs two pointers—front and back of queue</a:t>
            </a:r>
          </a:p>
          <a:p>
            <a:pPr lvl="1"/>
            <a:r>
              <a:rPr lang="en-US" dirty="0"/>
              <a:t>We’ll cover some details of this next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BF42-4182-422F-9161-3603DF2D3073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queue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8229600" cy="2417762"/>
          </a:xfrm>
        </p:spPr>
        <p:txBody>
          <a:bodyPr/>
          <a:lstStyle/>
          <a:p>
            <a:r>
              <a:rPr lang="en-US" dirty="0"/>
              <a:t>One other option for linked queue: circular linked list</a:t>
            </a:r>
          </a:p>
          <a:p>
            <a:pPr lvl="1"/>
            <a:r>
              <a:rPr lang="en-US" dirty="0"/>
              <a:t>Maintain pointer only to last node: back of queue</a:t>
            </a:r>
          </a:p>
          <a:p>
            <a:pPr lvl="1"/>
            <a:r>
              <a:rPr lang="en-US" dirty="0"/>
              <a:t>Where’s front of queue?</a:t>
            </a:r>
          </a:p>
          <a:p>
            <a:pPr lvl="2"/>
            <a:r>
              <a:rPr lang="en-US" dirty="0"/>
              <a:t>last-&gt;next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24E-585F-4B20-92D0-781275EABEAE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7" b="10247"/>
          <a:stretch>
            <a:fillRect/>
          </a:stretch>
        </p:blipFill>
        <p:spPr bwMode="auto">
          <a:xfrm>
            <a:off x="457200" y="4114800"/>
            <a:ext cx="8229600" cy="1828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1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Linked queues</a:t>
            </a:r>
          </a:p>
          <a:p>
            <a:pPr lvl="1"/>
            <a:r>
              <a:rPr lang="en-US" dirty="0"/>
              <a:t>Linked lists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3 due today</a:t>
            </a:r>
          </a:p>
          <a:p>
            <a:pPr lvl="1"/>
            <a:r>
              <a:rPr lang="en-US"/>
              <a:t>Program 4 to be posted, due TBD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E1DC4A-AC92-4B8B-90F8-7E3E1994CA37}" type="datetime1">
              <a:rPr lang="en-US" smtClean="0">
                <a:latin typeface="+mj-lt"/>
              </a:rPr>
              <a:t>4/10/2019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3 due today</a:t>
            </a:r>
          </a:p>
          <a:p>
            <a:r>
              <a:rPr lang="en-US" dirty="0"/>
              <a:t>Program 4 to be posted, due some time before end of semester</a:t>
            </a:r>
          </a:p>
          <a:p>
            <a:endParaRPr lang="en-US" dirty="0"/>
          </a:p>
          <a:p>
            <a:r>
              <a:rPr lang="en-US" dirty="0"/>
              <a:t>Today’s lecture: fixing all of the queue stuff</a:t>
            </a:r>
          </a:p>
          <a:p>
            <a:pPr lvl="1"/>
            <a:r>
              <a:rPr lang="en-US" dirty="0"/>
              <a:t>Array-based queues</a:t>
            </a:r>
          </a:p>
          <a:p>
            <a:pPr lvl="2"/>
            <a:r>
              <a:rPr lang="en-US" dirty="0"/>
              <a:t>Outlining the issues one last time</a:t>
            </a:r>
          </a:p>
          <a:p>
            <a:pPr lvl="2"/>
            <a:r>
              <a:rPr lang="en-US" dirty="0"/>
              <a:t>Going through one specific implementation</a:t>
            </a:r>
          </a:p>
          <a:p>
            <a:pPr lvl="1"/>
            <a:r>
              <a:rPr lang="en-US" dirty="0"/>
              <a:t>Linked queues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D5916E7-4E31-43DD-BD28-2BA9A380203E}" type="datetime1">
              <a:rPr lang="en-US" smtClean="0">
                <a:latin typeface="+mj-lt"/>
              </a:rPr>
              <a:t>4/10/2019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Queue is first-in, first-out (FIFO)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Items only removed (or read) from the front</a:t>
            </a:r>
          </a:p>
          <a:p>
            <a:pPr lvl="1"/>
            <a:r>
              <a:rPr lang="en-US" dirty="0"/>
              <a:t>Items only added to the back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queue)</a:t>
            </a:r>
          </a:p>
          <a:p>
            <a:pPr lvl="1"/>
            <a:r>
              <a:rPr lang="en-US" dirty="0"/>
              <a:t>Check if queue is empty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Enqueue</a:t>
            </a:r>
            <a:r>
              <a:rPr lang="en-US" dirty="0"/>
              <a:t>: add data to the back of the queue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Dequeue</a:t>
            </a:r>
            <a:r>
              <a:rPr lang="en-US" dirty="0"/>
              <a:t>: remove data from the front of the queue</a:t>
            </a:r>
          </a:p>
          <a:p>
            <a:pPr lvl="1"/>
            <a:r>
              <a:rPr lang="en-US" dirty="0"/>
              <a:t>Read item at front of queue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8817-683F-4109-ACB6-8A41331E3B4D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Queue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stack, very similar to list ADT</a:t>
            </a:r>
          </a:p>
          <a:p>
            <a:pPr lvl="1"/>
            <a:r>
              <a:rPr lang="en-US" dirty="0"/>
              <a:t>Same basic idea: sequence of items</a:t>
            </a:r>
          </a:p>
          <a:p>
            <a:pPr lvl="1"/>
            <a:r>
              <a:rPr lang="en-US" dirty="0"/>
              <a:t>Restrict access only to front, back element</a:t>
            </a:r>
          </a:p>
          <a:p>
            <a:r>
              <a:rPr lang="en-US" dirty="0"/>
              <a:t>What data do we need in a queue object?</a:t>
            </a:r>
          </a:p>
          <a:p>
            <a:pPr lvl="1"/>
            <a:r>
              <a:rPr lang="en-US" dirty="0"/>
              <a:t>Actual queue storage</a:t>
            </a:r>
          </a:p>
          <a:p>
            <a:pPr lvl="1"/>
            <a:r>
              <a:rPr lang="en-US" dirty="0"/>
              <a:t>Locations of front and back elements</a:t>
            </a:r>
          </a:p>
          <a:p>
            <a:pPr lvl="1"/>
            <a:r>
              <a:rPr lang="en-US" dirty="0"/>
              <a:t>Capacity (</a:t>
            </a:r>
            <a:r>
              <a:rPr lang="en-US"/>
              <a:t>if array-based)</a:t>
            </a:r>
            <a:endParaRPr lang="en-US" dirty="0"/>
          </a:p>
          <a:p>
            <a:r>
              <a:rPr lang="en-US" dirty="0"/>
              <a:t>Implementation options</a:t>
            </a:r>
          </a:p>
          <a:p>
            <a:pPr lvl="1"/>
            <a:r>
              <a:rPr lang="en-US" dirty="0"/>
              <a:t>Array-based queue</a:t>
            </a:r>
          </a:p>
          <a:p>
            <a:pPr lvl="1"/>
            <a:r>
              <a:rPr lang="en-US" dirty="0"/>
              <a:t>Linked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B301-4708-4FFF-8D56-CAE813DA1581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issues,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Where should front, back of queue be in array?</a:t>
            </a:r>
          </a:p>
          <a:p>
            <a:pPr lvl="1"/>
            <a:r>
              <a:rPr lang="en-US" dirty="0"/>
              <a:t>Consider where you add, remove items</a:t>
            </a:r>
          </a:p>
          <a:p>
            <a:pPr lvl="1"/>
            <a:r>
              <a:rPr lang="en-US" dirty="0"/>
              <a:t>Add to back </a:t>
            </a:r>
            <a:r>
              <a:rPr lang="en-US" dirty="0">
                <a:sym typeface="Wingdings"/>
              </a:rPr>
              <a:t> “highest indexed element”</a:t>
            </a:r>
          </a:p>
          <a:p>
            <a:pPr lvl="1"/>
            <a:r>
              <a:rPr lang="en-US" dirty="0">
                <a:sym typeface="Wingdings"/>
              </a:rPr>
              <a:t>Remove from front  “lowest indexed element”</a:t>
            </a:r>
          </a:p>
          <a:p>
            <a:r>
              <a:rPr lang="en-US" dirty="0"/>
              <a:t>One implementation</a:t>
            </a:r>
          </a:p>
          <a:p>
            <a:pPr lvl="1"/>
            <a:r>
              <a:rPr lang="en-US" dirty="0"/>
              <a:t>Increment “back” when you enqueue</a:t>
            </a:r>
          </a:p>
          <a:p>
            <a:pPr lvl="1"/>
            <a:r>
              <a:rPr lang="en-US" dirty="0"/>
              <a:t>Increment “front” when you dequeue</a:t>
            </a:r>
          </a:p>
          <a:p>
            <a:pPr lvl="1"/>
            <a:r>
              <a:rPr lang="en-US" dirty="0"/>
              <a:t>What’s problem?</a:t>
            </a:r>
          </a:p>
          <a:p>
            <a:pPr lvl="2"/>
            <a:r>
              <a:rPr lang="en-US" dirty="0"/>
              <a:t>“Walk off” end of array</a:t>
            </a:r>
          </a:p>
          <a:p>
            <a:pPr lvl="2"/>
            <a:r>
              <a:rPr lang="en-US" dirty="0"/>
              <a:t>Solution: array as circular buffer</a:t>
            </a:r>
          </a:p>
          <a:p>
            <a:pPr lvl="3"/>
            <a:r>
              <a:rPr lang="en-US" dirty="0"/>
              <a:t>Use modulo arithmetic when incrementing index, e.g. </a:t>
            </a:r>
            <a:br>
              <a:rPr lang="en-US" dirty="0"/>
            </a:br>
            <a:r>
              <a:rPr lang="en-US" dirty="0"/>
              <a:t>front = (front + 1) % capacity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BCB9-987C-4200-AC99-0CE0C3691DFB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D1CC-AA21-4DF0-82FC-B637CA0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issues,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0730-3C95-4C73-8337-605841B7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with the quotes on the last slide?</a:t>
            </a:r>
          </a:p>
          <a:p>
            <a:pPr lvl="1"/>
            <a:r>
              <a:rPr lang="en-US" dirty="0"/>
              <a:t>Add to back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“highest indexed element”</a:t>
            </a:r>
          </a:p>
          <a:p>
            <a:pPr lvl="1"/>
            <a:r>
              <a:rPr lang="en-US" dirty="0">
                <a:sym typeface="Wingdings"/>
              </a:rPr>
              <a:t>Remove from front 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“lowest indexed element”</a:t>
            </a:r>
          </a:p>
          <a:p>
            <a:r>
              <a:rPr lang="en-US" dirty="0"/>
              <a:t>Two reasons</a:t>
            </a:r>
          </a:p>
          <a:p>
            <a:pPr lvl="1"/>
            <a:r>
              <a:rPr lang="en-US" dirty="0"/>
              <a:t>If array is circular, could have back &lt; front</a:t>
            </a:r>
          </a:p>
          <a:p>
            <a:pPr lvl="1"/>
            <a:r>
              <a:rPr lang="en-US" dirty="0"/>
              <a:t>Some flexibility in how you actually treat front/back indexes </a:t>
            </a:r>
            <a:br>
              <a:rPr lang="en-US" dirty="0"/>
            </a:br>
            <a:r>
              <a:rPr lang="en-US" dirty="0"/>
              <a:t>(and there’s no “right” way)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E5DE-9FF9-41B1-8DC0-8E05DBB9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276A-C62C-447C-93E0-0A2B44367F08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7C4C-1706-4B5A-87F8-BFA2FC8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8235-AC35-47E0-993F-9F48E08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2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0017593"/>
              </p:ext>
            </p:extLst>
          </p:nvPr>
        </p:nvGraphicFramePr>
        <p:xfrm>
          <a:off x="457200" y="4648201"/>
          <a:ext cx="8229600" cy="152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 7: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back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Approach #1:</a:t>
            </a:r>
            <a:br>
              <a:rPr lang="en-US" dirty="0"/>
            </a:br>
            <a:r>
              <a:rPr lang="en-US" dirty="0"/>
              <a:t>	index == position to operate on next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So, front = location to read next</a:t>
            </a:r>
          </a:p>
          <a:p>
            <a:pPr lvl="2"/>
            <a:r>
              <a:rPr lang="en-US" dirty="0"/>
              <a:t>Refers to spot containing data (unless empty)</a:t>
            </a:r>
          </a:p>
          <a:p>
            <a:pPr lvl="2"/>
            <a:r>
              <a:rPr lang="en-US" dirty="0"/>
              <a:t>Initialize to 0</a:t>
            </a:r>
          </a:p>
          <a:p>
            <a:pPr lvl="1"/>
            <a:r>
              <a:rPr lang="en-US" dirty="0"/>
              <a:t>Back = location to write next</a:t>
            </a:r>
          </a:p>
          <a:p>
            <a:pPr lvl="2"/>
            <a:r>
              <a:rPr lang="en-US" dirty="0"/>
              <a:t>Refers to spot </a:t>
            </a:r>
            <a:r>
              <a:rPr lang="en-US" u="sng" dirty="0"/>
              <a:t>after</a:t>
            </a:r>
            <a:r>
              <a:rPr lang="en-US" dirty="0"/>
              <a:t> data was last written</a:t>
            </a:r>
          </a:p>
          <a:p>
            <a:pPr lvl="2"/>
            <a:r>
              <a:rPr lang="en-US" dirty="0"/>
              <a:t>Initialize to 0</a:t>
            </a:r>
          </a:p>
          <a:p>
            <a:pPr lvl="1"/>
            <a:r>
              <a:rPr lang="en-US" dirty="0"/>
              <a:t>In both cases: operate on position, then </a:t>
            </a:r>
            <a:r>
              <a:rPr lang="en-US" dirty="0" err="1"/>
              <a:t>inc.</a:t>
            </a:r>
            <a:r>
              <a:rPr lang="en-US" dirty="0"/>
              <a:t> index</a:t>
            </a:r>
          </a:p>
          <a:p>
            <a:pPr lvl="2"/>
            <a:r>
              <a:rPr lang="en-US" dirty="0"/>
              <a:t>“operate on position” = write (enqueue) / read (dequeue)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4B0D-8191-4F3F-880E-807AF70BD352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Array-based queue issues, part 2 (cont.)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2135752"/>
              </p:ext>
            </p:extLst>
          </p:nvPr>
        </p:nvGraphicFramePr>
        <p:xfrm>
          <a:off x="457200" y="4648201"/>
          <a:ext cx="8229600" cy="1524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 7: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Approach #2:</a:t>
            </a:r>
            <a:br>
              <a:rPr lang="en-US" dirty="0"/>
            </a:br>
            <a:r>
              <a:rPr lang="en-US" dirty="0"/>
              <a:t>	index == position most recently operated on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So, front = location that was just read</a:t>
            </a:r>
          </a:p>
          <a:p>
            <a:pPr lvl="2"/>
            <a:r>
              <a:rPr lang="en-US" dirty="0"/>
              <a:t>Refers to spot behind data to be read next</a:t>
            </a:r>
          </a:p>
          <a:p>
            <a:pPr lvl="2"/>
            <a:r>
              <a:rPr lang="en-US" dirty="0"/>
              <a:t>Initialize to -1 or capacity - 1</a:t>
            </a:r>
          </a:p>
          <a:p>
            <a:pPr lvl="1"/>
            <a:r>
              <a:rPr lang="en-US" dirty="0"/>
              <a:t>Back = location that was just written</a:t>
            </a:r>
          </a:p>
          <a:p>
            <a:pPr lvl="2"/>
            <a:r>
              <a:rPr lang="en-US" dirty="0"/>
              <a:t>Refers to spot behind data to be written next</a:t>
            </a:r>
          </a:p>
          <a:p>
            <a:pPr lvl="2"/>
            <a:r>
              <a:rPr lang="en-US" dirty="0"/>
              <a:t>Initialize to -1 or capacity – 1</a:t>
            </a:r>
          </a:p>
          <a:p>
            <a:pPr lvl="1"/>
            <a:r>
              <a:rPr lang="en-US" dirty="0"/>
              <a:t>In both cases, </a:t>
            </a:r>
            <a:r>
              <a:rPr lang="en-US" dirty="0" err="1"/>
              <a:t>inc.</a:t>
            </a:r>
            <a:r>
              <a:rPr lang="en-US" dirty="0"/>
              <a:t> index, then operate on position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4B0D-8191-4F3F-880E-807AF70BD352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 issues,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check for full/empty conditions?</a:t>
            </a:r>
          </a:p>
          <a:p>
            <a:r>
              <a:rPr lang="en-US" dirty="0">
                <a:sym typeface="Wingdings"/>
              </a:rPr>
              <a:t>Need something extra</a:t>
            </a:r>
          </a:p>
          <a:p>
            <a:pPr lvl="1"/>
            <a:r>
              <a:rPr lang="en-US" dirty="0">
                <a:sym typeface="Wingdings"/>
              </a:rPr>
              <a:t>Leave one spot in array empty</a:t>
            </a:r>
          </a:p>
          <a:p>
            <a:pPr lvl="1"/>
            <a:r>
              <a:rPr lang="en-US" dirty="0">
                <a:sym typeface="Wingdings"/>
              </a:rPr>
              <a:t>Track full/empty with separate variable</a:t>
            </a:r>
          </a:p>
          <a:p>
            <a:pPr lvl="2"/>
            <a:r>
              <a:rPr lang="en-US" dirty="0">
                <a:sym typeface="Wingdings"/>
              </a:rPr>
              <a:t>Unsigned var with number of slots used (or unused)</a:t>
            </a:r>
          </a:p>
          <a:p>
            <a:pPr lvl="2"/>
            <a:r>
              <a:rPr lang="en-US" dirty="0">
                <a:sym typeface="Wingdings"/>
              </a:rPr>
              <a:t>Boolean for empty condition (or full)</a:t>
            </a:r>
          </a:p>
          <a:p>
            <a:r>
              <a:rPr lang="en-US" dirty="0">
                <a:sym typeface="Wingdings"/>
              </a:rPr>
              <a:t>Examples that follow assume:</a:t>
            </a:r>
          </a:p>
          <a:p>
            <a:pPr lvl="1"/>
            <a:r>
              <a:rPr lang="en-US" dirty="0">
                <a:sym typeface="Wingdings"/>
              </a:rPr>
              <a:t>Initially, front = back = 0</a:t>
            </a:r>
          </a:p>
          <a:p>
            <a:pPr lvl="1"/>
            <a:r>
              <a:rPr lang="en-US" dirty="0">
                <a:sym typeface="Wingdings"/>
              </a:rPr>
              <a:t>Therefore, index = position to operate on 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D86B-D1E2-48AD-8831-5ECFC98525C8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585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12288</TotalTime>
  <Words>998</Words>
  <Application>Microsoft Office PowerPoint</Application>
  <PresentationFormat>On-screen Show (4:3)</PresentationFormat>
  <Paragraphs>279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Review: Queue ADT</vt:lpstr>
      <vt:lpstr>Review: Queue implementation</vt:lpstr>
      <vt:lpstr>Array-based queue issues, part 1</vt:lpstr>
      <vt:lpstr>Array-based queue issues, part 2</vt:lpstr>
      <vt:lpstr>Array-based queue issues, part 2 (cont.)</vt:lpstr>
      <vt:lpstr>Array-based queue issues, part 2 (cont.)</vt:lpstr>
      <vt:lpstr>Array-based queue issues, part 3</vt:lpstr>
      <vt:lpstr>Array-based queue issues, part 3 (cont.)</vt:lpstr>
      <vt:lpstr>Array-based queue issues, part 3 (cont.)</vt:lpstr>
      <vt:lpstr>Array-based queue examples</vt:lpstr>
      <vt:lpstr>Array-based queue example solutions</vt:lpstr>
      <vt:lpstr>Array-based queue example solutions</vt:lpstr>
      <vt:lpstr>Linked queues</vt:lpstr>
      <vt:lpstr>Circular linked queue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2019-04-10T19:30:10Z</dcterms:modified>
</cp:coreProperties>
</file>