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600" r:id="rId4"/>
    <p:sldId id="601" r:id="rId5"/>
    <p:sldId id="393" r:id="rId6"/>
    <p:sldId id="395" r:id="rId7"/>
    <p:sldId id="602" r:id="rId8"/>
    <p:sldId id="563" r:id="rId9"/>
    <p:sldId id="568" r:id="rId10"/>
    <p:sldId id="578" r:id="rId11"/>
    <p:sldId id="587" r:id="rId12"/>
    <p:sldId id="588" r:id="rId13"/>
    <p:sldId id="589" r:id="rId14"/>
    <p:sldId id="483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B8C5C-9EA3-4728-96EB-9AB136CD556E}" v="14" dt="2019-05-03T03:49:5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84B8C5C-9EA3-4728-96EB-9AB136CD556E}"/>
    <pc:docChg chg="undo custSel addSld delSld modSld">
      <pc:chgData name="Geiger, Michael J" userId="13cae92b-b37c-450b-a449-82fcae19569d" providerId="ADAL" clId="{884B8C5C-9EA3-4728-96EB-9AB136CD556E}" dt="2019-05-03T03:50:16.261" v="1640" actId="20577"/>
      <pc:docMkLst>
        <pc:docMk/>
      </pc:docMkLst>
      <pc:sldChg chg="modSp">
        <pc:chgData name="Geiger, Michael J" userId="13cae92b-b37c-450b-a449-82fcae19569d" providerId="ADAL" clId="{884B8C5C-9EA3-4728-96EB-9AB136CD556E}" dt="2019-05-03T03:29:44.965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884B8C5C-9EA3-4728-96EB-9AB136CD556E}" dt="2019-05-03T03:29:44.965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16.261" v="1640" actId="20577"/>
        <pc:sldMkLst>
          <pc:docMk/>
          <pc:sldMk cId="0" sldId="257"/>
        </pc:sldMkLst>
        <pc:spChg chg="mod">
          <ac:chgData name="Geiger, Michael J" userId="13cae92b-b37c-450b-a449-82fcae19569d" providerId="ADAL" clId="{884B8C5C-9EA3-4728-96EB-9AB136CD556E}" dt="2019-05-03T03:50:16.261" v="164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884B8C5C-9EA3-4728-96EB-9AB136CD556E}" dt="2019-05-03T03:33:16.936" v="318"/>
        <pc:sldMkLst>
          <pc:docMk/>
          <pc:sldMk cId="3121237792" sldId="393"/>
        </pc:sldMkLst>
      </pc:sldChg>
      <pc:sldChg chg="modSp add">
        <pc:chgData name="Geiger, Michael J" userId="13cae92b-b37c-450b-a449-82fcae19569d" providerId="ADAL" clId="{884B8C5C-9EA3-4728-96EB-9AB136CD556E}" dt="2019-05-03T03:44:36.775" v="1100" actId="20577"/>
        <pc:sldMkLst>
          <pc:docMk/>
          <pc:sldMk cId="2325461793" sldId="395"/>
        </pc:sldMkLst>
        <pc:spChg chg="mod">
          <ac:chgData name="Geiger, Michael J" userId="13cae92b-b37c-450b-a449-82fcae19569d" providerId="ADAL" clId="{884B8C5C-9EA3-4728-96EB-9AB136CD556E}" dt="2019-05-03T03:43:51.794" v="1081" actId="20577"/>
          <ac:spMkLst>
            <pc:docMk/>
            <pc:sldMk cId="2325461793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4:36.775" v="1100" actId="20577"/>
          <ac:spMkLst>
            <pc:docMk/>
            <pc:sldMk cId="2325461793" sldId="395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08.733" v="1634" actId="20577"/>
        <pc:sldMkLst>
          <pc:docMk/>
          <pc:sldMk cId="4221658583" sldId="483"/>
        </pc:sldMkLst>
        <pc:spChg chg="mod">
          <ac:chgData name="Geiger, Michael J" userId="13cae92b-b37c-450b-a449-82fcae19569d" providerId="ADAL" clId="{884B8C5C-9EA3-4728-96EB-9AB136CD556E}" dt="2019-05-03T03:50:08.733" v="1634" actId="20577"/>
          <ac:spMkLst>
            <pc:docMk/>
            <pc:sldMk cId="4221658583" sldId="483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6:11.856" v="1278" actId="2696"/>
        <pc:sldMkLst>
          <pc:docMk/>
          <pc:sldMk cId="490390844" sldId="556"/>
        </pc:sldMkLst>
      </pc:sldChg>
      <pc:sldChg chg="del">
        <pc:chgData name="Geiger, Michael J" userId="13cae92b-b37c-450b-a449-82fcae19569d" providerId="ADAL" clId="{884B8C5C-9EA3-4728-96EB-9AB136CD556E}" dt="2019-05-03T03:46:12.479" v="1279" actId="2696"/>
        <pc:sldMkLst>
          <pc:docMk/>
          <pc:sldMk cId="2936254295" sldId="557"/>
        </pc:sldMkLst>
      </pc:sldChg>
      <pc:sldChg chg="del">
        <pc:chgData name="Geiger, Michael J" userId="13cae92b-b37c-450b-a449-82fcae19569d" providerId="ADAL" clId="{884B8C5C-9EA3-4728-96EB-9AB136CD556E}" dt="2019-05-03T03:46:13.324" v="1280" actId="2696"/>
        <pc:sldMkLst>
          <pc:docMk/>
          <pc:sldMk cId="312653288" sldId="558"/>
        </pc:sldMkLst>
      </pc:sldChg>
      <pc:sldChg chg="del">
        <pc:chgData name="Geiger, Michael J" userId="13cae92b-b37c-450b-a449-82fcae19569d" providerId="ADAL" clId="{884B8C5C-9EA3-4728-96EB-9AB136CD556E}" dt="2019-05-03T03:46:14.136" v="1281" actId="2696"/>
        <pc:sldMkLst>
          <pc:docMk/>
          <pc:sldMk cId="2704985292" sldId="559"/>
        </pc:sldMkLst>
      </pc:sldChg>
      <pc:sldChg chg="del">
        <pc:chgData name="Geiger, Michael J" userId="13cae92b-b37c-450b-a449-82fcae19569d" providerId="ADAL" clId="{884B8C5C-9EA3-4728-96EB-9AB136CD556E}" dt="2019-05-03T03:46:17.280" v="1284" actId="2696"/>
        <pc:sldMkLst>
          <pc:docMk/>
          <pc:sldMk cId="320805218" sldId="560"/>
        </pc:sldMkLst>
      </pc:sldChg>
      <pc:sldChg chg="del">
        <pc:chgData name="Geiger, Michael J" userId="13cae92b-b37c-450b-a449-82fcae19569d" providerId="ADAL" clId="{884B8C5C-9EA3-4728-96EB-9AB136CD556E}" dt="2019-05-03T03:46:15.303" v="1282" actId="2696"/>
        <pc:sldMkLst>
          <pc:docMk/>
          <pc:sldMk cId="3199264043" sldId="561"/>
        </pc:sldMkLst>
      </pc:sldChg>
      <pc:sldChg chg="del">
        <pc:chgData name="Geiger, Michael J" userId="13cae92b-b37c-450b-a449-82fcae19569d" providerId="ADAL" clId="{884B8C5C-9EA3-4728-96EB-9AB136CD556E}" dt="2019-05-03T03:46:16.006" v="1283" actId="2696"/>
        <pc:sldMkLst>
          <pc:docMk/>
          <pc:sldMk cId="4028480230" sldId="562"/>
        </pc:sldMkLst>
      </pc:sldChg>
      <pc:sldChg chg="del">
        <pc:chgData name="Geiger, Michael J" userId="13cae92b-b37c-450b-a449-82fcae19569d" providerId="ADAL" clId="{884B8C5C-9EA3-4728-96EB-9AB136CD556E}" dt="2019-05-03T03:46:23.281" v="1285" actId="2696"/>
        <pc:sldMkLst>
          <pc:docMk/>
          <pc:sldMk cId="4253011700" sldId="564"/>
        </pc:sldMkLst>
      </pc:sldChg>
      <pc:sldChg chg="del">
        <pc:chgData name="Geiger, Michael J" userId="13cae92b-b37c-450b-a449-82fcae19569d" providerId="ADAL" clId="{884B8C5C-9EA3-4728-96EB-9AB136CD556E}" dt="2019-05-03T03:46:24.233" v="1286" actId="2696"/>
        <pc:sldMkLst>
          <pc:docMk/>
          <pc:sldMk cId="3549969732" sldId="565"/>
        </pc:sldMkLst>
      </pc:sldChg>
      <pc:sldChg chg="del">
        <pc:chgData name="Geiger, Michael J" userId="13cae92b-b37c-450b-a449-82fcae19569d" providerId="ADAL" clId="{884B8C5C-9EA3-4728-96EB-9AB136CD556E}" dt="2019-05-03T03:46:25.037" v="1287" actId="2696"/>
        <pc:sldMkLst>
          <pc:docMk/>
          <pc:sldMk cId="1841643276" sldId="566"/>
        </pc:sldMkLst>
      </pc:sldChg>
      <pc:sldChg chg="del">
        <pc:chgData name="Geiger, Michael J" userId="13cae92b-b37c-450b-a449-82fcae19569d" providerId="ADAL" clId="{884B8C5C-9EA3-4728-96EB-9AB136CD556E}" dt="2019-05-03T03:46:26.862" v="1288" actId="2696"/>
        <pc:sldMkLst>
          <pc:docMk/>
          <pc:sldMk cId="3048034317" sldId="567"/>
        </pc:sldMkLst>
      </pc:sldChg>
      <pc:sldChg chg="modSp">
        <pc:chgData name="Geiger, Michael J" userId="13cae92b-b37c-450b-a449-82fcae19569d" providerId="ADAL" clId="{884B8C5C-9EA3-4728-96EB-9AB136CD556E}" dt="2019-05-03T03:47:56.816" v="1499" actId="20577"/>
        <pc:sldMkLst>
          <pc:docMk/>
          <pc:sldMk cId="1810248177" sldId="568"/>
        </pc:sldMkLst>
        <pc:spChg chg="mod">
          <ac:chgData name="Geiger, Michael J" userId="13cae92b-b37c-450b-a449-82fcae19569d" providerId="ADAL" clId="{884B8C5C-9EA3-4728-96EB-9AB136CD556E}" dt="2019-05-03T03:47:56.816" v="1499" actId="20577"/>
          <ac:spMkLst>
            <pc:docMk/>
            <pc:sldMk cId="1810248177" sldId="568"/>
            <ac:spMk id="58371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8:12.538" v="1504" actId="2696"/>
        <pc:sldMkLst>
          <pc:docMk/>
          <pc:sldMk cId="2570228967" sldId="579"/>
        </pc:sldMkLst>
      </pc:sldChg>
      <pc:sldChg chg="del">
        <pc:chgData name="Geiger, Michael J" userId="13cae92b-b37c-450b-a449-82fcae19569d" providerId="ADAL" clId="{884B8C5C-9EA3-4728-96EB-9AB136CD556E}" dt="2019-05-03T03:48:13.593" v="1505" actId="2696"/>
        <pc:sldMkLst>
          <pc:docMk/>
          <pc:sldMk cId="4065812080" sldId="580"/>
        </pc:sldMkLst>
      </pc:sldChg>
      <pc:sldChg chg="del">
        <pc:chgData name="Geiger, Michael J" userId="13cae92b-b37c-450b-a449-82fcae19569d" providerId="ADAL" clId="{884B8C5C-9EA3-4728-96EB-9AB136CD556E}" dt="2019-05-03T03:48:14.804" v="1506" actId="2696"/>
        <pc:sldMkLst>
          <pc:docMk/>
          <pc:sldMk cId="3295686476" sldId="581"/>
        </pc:sldMkLst>
      </pc:sldChg>
      <pc:sldChg chg="del">
        <pc:chgData name="Geiger, Michael J" userId="13cae92b-b37c-450b-a449-82fcae19569d" providerId="ADAL" clId="{884B8C5C-9EA3-4728-96EB-9AB136CD556E}" dt="2019-05-03T03:48:16.058" v="1507" actId="2696"/>
        <pc:sldMkLst>
          <pc:docMk/>
          <pc:sldMk cId="2393277567" sldId="582"/>
        </pc:sldMkLst>
      </pc:sldChg>
      <pc:sldChg chg="del">
        <pc:chgData name="Geiger, Michael J" userId="13cae92b-b37c-450b-a449-82fcae19569d" providerId="ADAL" clId="{884B8C5C-9EA3-4728-96EB-9AB136CD556E}" dt="2019-05-03T03:48:17.161" v="1508" actId="2696"/>
        <pc:sldMkLst>
          <pc:docMk/>
          <pc:sldMk cId="1747288546" sldId="583"/>
        </pc:sldMkLst>
      </pc:sldChg>
      <pc:sldChg chg="del">
        <pc:chgData name="Geiger, Michael J" userId="13cae92b-b37c-450b-a449-82fcae19569d" providerId="ADAL" clId="{884B8C5C-9EA3-4728-96EB-9AB136CD556E}" dt="2019-05-03T03:48:17.895" v="1509" actId="2696"/>
        <pc:sldMkLst>
          <pc:docMk/>
          <pc:sldMk cId="3772527740" sldId="584"/>
        </pc:sldMkLst>
      </pc:sldChg>
      <pc:sldChg chg="del">
        <pc:chgData name="Geiger, Michael J" userId="13cae92b-b37c-450b-a449-82fcae19569d" providerId="ADAL" clId="{884B8C5C-9EA3-4728-96EB-9AB136CD556E}" dt="2019-05-03T03:48:19.395" v="1510" actId="2696"/>
        <pc:sldMkLst>
          <pc:docMk/>
          <pc:sldMk cId="3871675060" sldId="585"/>
        </pc:sldMkLst>
      </pc:sldChg>
      <pc:sldChg chg="del">
        <pc:chgData name="Geiger, Michael J" userId="13cae92b-b37c-450b-a449-82fcae19569d" providerId="ADAL" clId="{884B8C5C-9EA3-4728-96EB-9AB136CD556E}" dt="2019-05-03T03:48:21.069" v="1511" actId="2696"/>
        <pc:sldMkLst>
          <pc:docMk/>
          <pc:sldMk cId="3535391335" sldId="586"/>
        </pc:sldMkLst>
      </pc:sldChg>
      <pc:sldChg chg="add del">
        <pc:chgData name="Geiger, Michael J" userId="13cae92b-b37c-450b-a449-82fcae19569d" providerId="ADAL" clId="{884B8C5C-9EA3-4728-96EB-9AB136CD556E}" dt="2019-05-03T03:48:43.493" v="1513" actId="2696"/>
        <pc:sldMkLst>
          <pc:docMk/>
          <pc:sldMk cId="1937008483" sldId="588"/>
        </pc:sldMkLst>
      </pc:sldChg>
      <pc:sldChg chg="modSp">
        <pc:chgData name="Geiger, Michael J" userId="13cae92b-b37c-450b-a449-82fcae19569d" providerId="ADAL" clId="{884B8C5C-9EA3-4728-96EB-9AB136CD556E}" dt="2019-05-03T03:49:25.091" v="1600" actId="20577"/>
        <pc:sldMkLst>
          <pc:docMk/>
          <pc:sldMk cId="2539252290" sldId="589"/>
        </pc:sldMkLst>
        <pc:spChg chg="mod">
          <ac:chgData name="Geiger, Michael J" userId="13cae92b-b37c-450b-a449-82fcae19569d" providerId="ADAL" clId="{884B8C5C-9EA3-4728-96EB-9AB136CD556E}" dt="2019-05-03T03:48:57.898" v="1514" actId="20577"/>
          <ac:spMkLst>
            <pc:docMk/>
            <pc:sldMk cId="2539252290" sldId="589"/>
            <ac:spMk id="98306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9:25.091" v="1600" actId="20577"/>
          <ac:spMkLst>
            <pc:docMk/>
            <pc:sldMk cId="2539252290" sldId="589"/>
            <ac:spMk id="98307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9:29.086" v="1601" actId="2696"/>
        <pc:sldMkLst>
          <pc:docMk/>
          <pc:sldMk cId="3343051762" sldId="590"/>
        </pc:sldMkLst>
      </pc:sldChg>
      <pc:sldChg chg="del">
        <pc:chgData name="Geiger, Michael J" userId="13cae92b-b37c-450b-a449-82fcae19569d" providerId="ADAL" clId="{884B8C5C-9EA3-4728-96EB-9AB136CD556E}" dt="2019-05-03T03:46:36.842" v="1289" actId="2696"/>
        <pc:sldMkLst>
          <pc:docMk/>
          <pc:sldMk cId="2146584474" sldId="591"/>
        </pc:sldMkLst>
      </pc:sldChg>
      <pc:sldChg chg="del">
        <pc:chgData name="Geiger, Michael J" userId="13cae92b-b37c-450b-a449-82fcae19569d" providerId="ADAL" clId="{884B8C5C-9EA3-4728-96EB-9AB136CD556E}" dt="2019-05-03T03:46:38.061" v="1290" actId="2696"/>
        <pc:sldMkLst>
          <pc:docMk/>
          <pc:sldMk cId="436274378" sldId="592"/>
        </pc:sldMkLst>
      </pc:sldChg>
      <pc:sldChg chg="del">
        <pc:chgData name="Geiger, Michael J" userId="13cae92b-b37c-450b-a449-82fcae19569d" providerId="ADAL" clId="{884B8C5C-9EA3-4728-96EB-9AB136CD556E}" dt="2019-05-03T03:46:38.814" v="1291" actId="2696"/>
        <pc:sldMkLst>
          <pc:docMk/>
          <pc:sldMk cId="1089508852" sldId="594"/>
        </pc:sldMkLst>
      </pc:sldChg>
      <pc:sldChg chg="del">
        <pc:chgData name="Geiger, Michael J" userId="13cae92b-b37c-450b-a449-82fcae19569d" providerId="ADAL" clId="{884B8C5C-9EA3-4728-96EB-9AB136CD556E}" dt="2019-05-03T03:48:04.116" v="1500" actId="2696"/>
        <pc:sldMkLst>
          <pc:docMk/>
          <pc:sldMk cId="4117661957" sldId="595"/>
        </pc:sldMkLst>
      </pc:sldChg>
      <pc:sldChg chg="del">
        <pc:chgData name="Geiger, Michael J" userId="13cae92b-b37c-450b-a449-82fcae19569d" providerId="ADAL" clId="{884B8C5C-9EA3-4728-96EB-9AB136CD556E}" dt="2019-05-03T03:48:05.445" v="1501" actId="2696"/>
        <pc:sldMkLst>
          <pc:docMk/>
          <pc:sldMk cId="1068457187" sldId="597"/>
        </pc:sldMkLst>
      </pc:sldChg>
      <pc:sldChg chg="del">
        <pc:chgData name="Geiger, Michael J" userId="13cae92b-b37c-450b-a449-82fcae19569d" providerId="ADAL" clId="{884B8C5C-9EA3-4728-96EB-9AB136CD556E}" dt="2019-05-03T03:48:06.813" v="1502" actId="2696"/>
        <pc:sldMkLst>
          <pc:docMk/>
          <pc:sldMk cId="2561516874" sldId="598"/>
        </pc:sldMkLst>
      </pc:sldChg>
      <pc:sldChg chg="del">
        <pc:chgData name="Geiger, Michael J" userId="13cae92b-b37c-450b-a449-82fcae19569d" providerId="ADAL" clId="{884B8C5C-9EA3-4728-96EB-9AB136CD556E}" dt="2019-05-03T03:48:07.673" v="1503" actId="2696"/>
        <pc:sldMkLst>
          <pc:docMk/>
          <pc:sldMk cId="675627158" sldId="599"/>
        </pc:sldMkLst>
      </pc:sldChg>
      <pc:sldChg chg="modSp">
        <pc:chgData name="Geiger, Michael J" userId="13cae92b-b37c-450b-a449-82fcae19569d" providerId="ADAL" clId="{884B8C5C-9EA3-4728-96EB-9AB136CD556E}" dt="2019-05-03T03:35:00.393" v="493" actId="27636"/>
        <pc:sldMkLst>
          <pc:docMk/>
          <pc:sldMk cId="3723669190" sldId="600"/>
        </pc:sldMkLst>
        <pc:spChg chg="mod">
          <ac:chgData name="Geiger, Michael J" userId="13cae92b-b37c-450b-a449-82fcae19569d" providerId="ADAL" clId="{884B8C5C-9EA3-4728-96EB-9AB136CD556E}" dt="2019-05-03T03:35:00.393" v="493" actId="27636"/>
          <ac:spMkLst>
            <pc:docMk/>
            <pc:sldMk cId="3723669190" sldId="600"/>
            <ac:spMk id="6147" creationId="{00000000-0000-0000-0000-000000000000}"/>
          </ac:spMkLst>
        </pc:spChg>
      </pc:sldChg>
      <pc:sldChg chg="addSp delSp modSp add">
        <pc:chgData name="Geiger, Michael J" userId="13cae92b-b37c-450b-a449-82fcae19569d" providerId="ADAL" clId="{884B8C5C-9EA3-4728-96EB-9AB136CD556E}" dt="2019-05-03T03:36:21.980" v="558" actId="20577"/>
        <pc:sldMkLst>
          <pc:docMk/>
          <pc:sldMk cId="337893108" sldId="601"/>
        </pc:sldMkLst>
        <pc:spChg chg="mod">
          <ac:chgData name="Geiger, Michael J" userId="13cae92b-b37c-450b-a449-82fcae19569d" providerId="ADAL" clId="{884B8C5C-9EA3-4728-96EB-9AB136CD556E}" dt="2019-05-03T03:35:44.585" v="511" actId="27636"/>
          <ac:spMkLst>
            <pc:docMk/>
            <pc:sldMk cId="337893108" sldId="601"/>
            <ac:spMk id="2" creationId="{FED683EB-8382-41DA-8264-2E70E48B5375}"/>
          </ac:spMkLst>
        </pc:spChg>
        <pc:spChg chg="mod">
          <ac:chgData name="Geiger, Michael J" userId="13cae92b-b37c-450b-a449-82fcae19569d" providerId="ADAL" clId="{884B8C5C-9EA3-4728-96EB-9AB136CD556E}" dt="2019-05-03T03:36:21.980" v="558" actId="20577"/>
          <ac:spMkLst>
            <pc:docMk/>
            <pc:sldMk cId="337893108" sldId="601"/>
            <ac:spMk id="3" creationId="{B96BF970-49EA-4A20-A9D5-174FD7AFF714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7" creationId="{233CD50E-B036-454E-8D25-F7952BA07E1B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8" creationId="{7A4C1CF6-03EB-4598-8E33-3FB966CC68B7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9" creationId="{282CCD32-0A2B-48A3-8CE8-910048166EE1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0" creationId="{51D4ACBA-2209-4C96-8ED2-9C5DF436CDDC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1" creationId="{6A973678-A4AA-4E1E-BE56-3A24877B9FD3}"/>
          </ac:spMkLst>
        </pc:spChg>
      </pc:sldChg>
      <pc:sldChg chg="modSp add">
        <pc:chgData name="Geiger, Michael J" userId="13cae92b-b37c-450b-a449-82fcae19569d" providerId="ADAL" clId="{884B8C5C-9EA3-4728-96EB-9AB136CD556E}" dt="2019-05-03T03:46:03.873" v="1277" actId="27636"/>
        <pc:sldMkLst>
          <pc:docMk/>
          <pc:sldMk cId="3932062874" sldId="602"/>
        </pc:sldMkLst>
        <pc:spChg chg="mod">
          <ac:chgData name="Geiger, Michael J" userId="13cae92b-b37c-450b-a449-82fcae19569d" providerId="ADAL" clId="{884B8C5C-9EA3-4728-96EB-9AB136CD556E}" dt="2019-05-03T03:44:51.712" v="1102" actId="20577"/>
          <ac:spMkLst>
            <pc:docMk/>
            <pc:sldMk cId="3932062874" sldId="602"/>
            <ac:spMk id="2" creationId="{B34DFD9B-BE41-460F-95BE-F354F972A72D}"/>
          </ac:spMkLst>
        </pc:spChg>
        <pc:spChg chg="mod">
          <ac:chgData name="Geiger, Michael J" userId="13cae92b-b37c-450b-a449-82fcae19569d" providerId="ADAL" clId="{884B8C5C-9EA3-4728-96EB-9AB136CD556E}" dt="2019-05-03T03:46:03.873" v="1277" actId="27636"/>
          <ac:spMkLst>
            <pc:docMk/>
            <pc:sldMk cId="3932062874" sldId="602"/>
            <ac:spMk id="3" creationId="{4C1094F1-390D-420D-B8C7-6CE71B0B81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8D2CF-D9B8-BE4D-A899-DE81FA02DF4D}" type="datetime1">
              <a:rPr lang="en-US" smtClean="0"/>
              <a:t>5/2/2019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40278-1C06-8D48-A8F6-032D2221B719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2ACFD-73AA-314A-9F61-B0A768C0ABBC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72F7E-7057-C446-AD1F-709B01DAA9AC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426BC-F442-624E-9FAD-C0B30C626F2E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05D5B-64A2-D64D-A2AE-5151EAC00570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E5FB6-75FE-E14A-BFA6-6FB0A9F81040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B6704-02E7-AA4E-802A-6AF52CBECB87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92721-DC62-D641-8800-2159D19FBCE1}" type="datetime1">
              <a:rPr lang="en-US" smtClean="0"/>
              <a:t>5/2/2019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32E69-F2C8-4F48-BCC4-D786149409C4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0E792-6FB2-0A4F-ABC9-71D99780A217}" type="datetime1">
              <a:rPr lang="en-US" smtClean="0"/>
              <a:t>5/2/2019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DC7FC-5A28-2346-936E-B2EA7863DEFB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18D5E-BB1F-A543-AD20-76EF2782D268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B3853B-4FBC-0E42-9C9E-30557F7003E5}" type="datetime1">
              <a:rPr lang="en-US" smtClean="0"/>
              <a:t>5/2/2019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Priority Queue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data elements</a:t>
            </a:r>
          </a:p>
          <a:p>
            <a:pPr lvl="1"/>
            <a:r>
              <a:rPr lang="en-US" dirty="0"/>
              <a:t>Items stored in order by priority</a:t>
            </a:r>
          </a:p>
          <a:p>
            <a:pPr lvl="1"/>
            <a:r>
              <a:rPr lang="en-US" dirty="0"/>
              <a:t>Higher priority items removed ahead of lower</a:t>
            </a:r>
          </a:p>
          <a:p>
            <a:r>
              <a:rPr lang="en-US" dirty="0"/>
              <a:t>Commonly implemented in heap</a:t>
            </a:r>
          </a:p>
          <a:p>
            <a:pPr lvl="1"/>
            <a:r>
              <a:rPr lang="en-US" dirty="0"/>
              <a:t>Highest priority item </a:t>
            </a:r>
            <a:r>
              <a:rPr lang="en-US" dirty="0">
                <a:sym typeface="Wingdings"/>
              </a:rPr>
              <a:t> top of heap</a:t>
            </a:r>
          </a:p>
          <a:p>
            <a:pPr lvl="1"/>
            <a:r>
              <a:rPr lang="en-US" dirty="0">
                <a:sym typeface="Wingdings"/>
              </a:rPr>
              <a:t>Write priority queue operations in terms of heap operations</a:t>
            </a:r>
          </a:p>
          <a:p>
            <a:pPr lvl="2"/>
            <a:r>
              <a:rPr lang="en-US" dirty="0">
                <a:sym typeface="Wingdings"/>
              </a:rPr>
              <a:t>Example: remove highest priority = remove top of heap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863F-2631-6F40-B235-9615B1FC3DC9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8BEA-6500-6643-82ED-1CAA3C541581}" type="datetime1">
              <a:rPr lang="en-US" smtClean="0"/>
              <a:t>5/2/2019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12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Linear probing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FF8D-198D-BD41-B8CE-689B6C8161DB}" type="datetime1">
              <a:rPr lang="en-US" smtClean="0"/>
              <a:t>5/2/2019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probing: start at index &amp; search in order</a:t>
            </a:r>
          </a:p>
          <a:p>
            <a:r>
              <a:rPr lang="en-US" dirty="0"/>
              <a:t>Quadratic probing</a:t>
            </a:r>
          </a:p>
          <a:p>
            <a:pPr lvl="1"/>
            <a:r>
              <a:rPr lang="en-US" dirty="0"/>
              <a:t>Probe sequence from location </a:t>
            </a:r>
            <a:r>
              <a:rPr lang="en-US" i="1" dirty="0" err="1"/>
              <a:t>i</a:t>
            </a:r>
            <a:r>
              <a:rPr lang="en-US" dirty="0"/>
              <a:t> is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i="1" dirty="0"/>
              <a:t> + 1, </a:t>
            </a:r>
            <a:r>
              <a:rPr lang="en-US" i="1" dirty="0" err="1"/>
              <a:t>i</a:t>
            </a:r>
            <a:r>
              <a:rPr lang="en-US" i="1" dirty="0"/>
              <a:t> – 1, </a:t>
            </a:r>
            <a:r>
              <a:rPr lang="en-US" i="1" dirty="0" err="1"/>
              <a:t>i</a:t>
            </a:r>
            <a:r>
              <a:rPr lang="en-US" i="1" dirty="0"/>
              <a:t> + 4, </a:t>
            </a:r>
            <a:r>
              <a:rPr lang="en-US" i="1" dirty="0" err="1"/>
              <a:t>i</a:t>
            </a:r>
            <a:r>
              <a:rPr lang="en-US" i="1" dirty="0"/>
              <a:t> – 4, </a:t>
            </a:r>
            <a:r>
              <a:rPr lang="en-US" i="1" dirty="0" err="1"/>
              <a:t>i</a:t>
            </a:r>
            <a:r>
              <a:rPr lang="en-US" i="1" dirty="0"/>
              <a:t> + 9, </a:t>
            </a:r>
            <a:r>
              <a:rPr lang="en-US" i="1" dirty="0" err="1"/>
              <a:t>i</a:t>
            </a:r>
            <a:r>
              <a:rPr lang="en-US" i="1" dirty="0"/>
              <a:t> – 9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Secondary clusters can still form</a:t>
            </a:r>
          </a:p>
          <a:p>
            <a:r>
              <a:rPr lang="en-US" dirty="0"/>
              <a:t>Double hashing </a:t>
            </a:r>
          </a:p>
          <a:p>
            <a:pPr lvl="1"/>
            <a:r>
              <a:rPr lang="en-US" dirty="0"/>
              <a:t>Use a second hash function to determine probe sequence</a:t>
            </a:r>
          </a:p>
          <a:p>
            <a:r>
              <a:rPr lang="en-US" dirty="0"/>
              <a:t>Chaining: build linked list at each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9B1A-FF32-4A4B-A130-5194AC89A8D3}" type="datetime1">
              <a:rPr lang="en-US" smtClean="0"/>
              <a:t>5/2/2019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3: 5/8, 3-6 PM, Ball 208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5 (extra credit) posted; due 5/9</a:t>
            </a:r>
          </a:p>
          <a:p>
            <a:pPr lvl="2"/>
            <a:r>
              <a:rPr lang="en-US" dirty="0"/>
              <a:t>5/9 last day to submit </a:t>
            </a:r>
            <a:r>
              <a:rPr lang="en-US" u="sng" dirty="0"/>
              <a:t>all</a:t>
            </a:r>
            <a:r>
              <a:rPr lang="en-US" dirty="0"/>
              <a:t> code (late, regrade,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Course eval to be submitted at final exam</a:t>
            </a:r>
          </a:p>
          <a:p>
            <a:pPr lvl="2"/>
            <a:r>
              <a:rPr lang="en-US" dirty="0"/>
              <a:t>Link to be posted on site; blank copies available outside office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DA82F61-39EC-9344-B6D4-39A810008CF2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5 (extra credit) posted; due 5/9</a:t>
            </a:r>
          </a:p>
          <a:p>
            <a:pPr lvl="2"/>
            <a:r>
              <a:rPr lang="en-US" dirty="0"/>
              <a:t>5/9 last day to submit </a:t>
            </a:r>
            <a:r>
              <a:rPr lang="en-US" u="sng" dirty="0"/>
              <a:t>all</a:t>
            </a:r>
            <a:r>
              <a:rPr lang="en-US" dirty="0"/>
              <a:t> code (late, regrade,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/>
              <a:t>Exam 3: </a:t>
            </a:r>
            <a:r>
              <a:rPr lang="en-US" dirty="0"/>
              <a:t>Wednesday 5/8 3-6 PM, Ball 208</a:t>
            </a:r>
          </a:p>
          <a:p>
            <a:pPr lvl="1"/>
            <a:r>
              <a:rPr lang="en-US" dirty="0"/>
              <a:t>Course </a:t>
            </a:r>
            <a:r>
              <a:rPr lang="en-US" dirty="0" err="1"/>
              <a:t>eval</a:t>
            </a:r>
            <a:r>
              <a:rPr lang="en-US" dirty="0"/>
              <a:t> to be submitted at final exam</a:t>
            </a:r>
          </a:p>
          <a:p>
            <a:pPr lvl="2"/>
            <a:r>
              <a:rPr lang="en-US" dirty="0"/>
              <a:t>Link to be posted on site; blank copies available outside office</a:t>
            </a:r>
          </a:p>
          <a:p>
            <a:r>
              <a:rPr lang="en-US" dirty="0"/>
              <a:t>Today’s lecture: Exam 3 Preview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32B02D1-B402-2447-A540-222A6D5DE58D}" type="datetime1">
              <a:rPr lang="en-US" smtClean="0">
                <a:latin typeface="+mj-lt"/>
              </a:rPr>
              <a:t>5/2/2019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three hours but will be roughly same length as Exams 1/2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27-33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E7F852-7D2B-EF4C-AB24-D2D5781BFCA2}" type="datetime1">
              <a:rPr lang="en-US" smtClean="0">
                <a:latin typeface="Garamond" charset="0"/>
              </a:rPr>
              <a:t>5/2/2019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83EB-8382-41DA-8264-2E70E48B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 sections (CR = code reading, CW = code writing, MC = multiple choice)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F970-49EA-4A20-A9D5-174FD7AF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Array-based queues (CR/CW)</a:t>
            </a:r>
          </a:p>
          <a:p>
            <a:r>
              <a:rPr lang="en-US" dirty="0"/>
              <a:t>Linked queues (CR/CW)</a:t>
            </a:r>
          </a:p>
          <a:p>
            <a:r>
              <a:rPr lang="en-US" dirty="0"/>
              <a:t>Linked lists (CR/CW/maybe MC)</a:t>
            </a:r>
          </a:p>
          <a:p>
            <a:r>
              <a:rPr lang="en-US" dirty="0"/>
              <a:t>Survey of other data types (MC)</a:t>
            </a:r>
          </a:p>
          <a:p>
            <a:pPr lvl="1"/>
            <a:r>
              <a:rPr lang="en-US" dirty="0"/>
              <a:t>Binary search trees 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Hash tables</a:t>
            </a:r>
          </a:p>
          <a:p>
            <a:r>
              <a:rPr lang="en-US" dirty="0"/>
              <a:t>Extra credit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A827-9025-4024-B2F7-52A0A8D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5D5B-64A2-D64D-A2AE-5151EAC00570}" type="datetime1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335B-02DD-4639-8C17-CA92E8A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31D7-E650-42F5-A2A0-C80051D2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 is first-in, first-out (FIFO)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Items only removed (or read) from the front</a:t>
            </a:r>
          </a:p>
          <a:p>
            <a:pPr lvl="1"/>
            <a:r>
              <a:rPr lang="en-US" dirty="0"/>
              <a:t>Items only added to the back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queue)</a:t>
            </a:r>
          </a:p>
          <a:p>
            <a:pPr lvl="1"/>
            <a:r>
              <a:rPr lang="en-US" dirty="0"/>
              <a:t>Check if queue is empty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Enqueue</a:t>
            </a:r>
            <a:r>
              <a:rPr lang="en-US" dirty="0"/>
              <a:t>: add data to the back of the queue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Dequeue</a:t>
            </a:r>
            <a:r>
              <a:rPr lang="en-US" dirty="0"/>
              <a:t>: remove data from the front of the queue</a:t>
            </a:r>
          </a:p>
          <a:p>
            <a:pPr lvl="1"/>
            <a:r>
              <a:rPr lang="en-US" dirty="0"/>
              <a:t>Read item at front of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8817-683F-4109-ACB6-8A41331E3B4D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Treat array as circular </a:t>
            </a:r>
          </a:p>
          <a:p>
            <a:r>
              <a:rPr lang="en-US" dirty="0">
                <a:sym typeface="Wingdings"/>
              </a:rPr>
              <a:t>Issue #1: What do front/back refer to?</a:t>
            </a:r>
          </a:p>
          <a:p>
            <a:pPr lvl="1"/>
            <a:r>
              <a:rPr lang="en-US" dirty="0">
                <a:sym typeface="Wingdings"/>
              </a:rPr>
              <a:t>Position to read/write next (start both at 0; read/write then </a:t>
            </a:r>
            <a:r>
              <a:rPr lang="en-US" dirty="0" err="1">
                <a:sym typeface="Wingdings"/>
              </a:rPr>
              <a:t>inc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Position most recently read/written (start at -1 or cap-1; </a:t>
            </a:r>
            <a:r>
              <a:rPr lang="en-US" dirty="0" err="1">
                <a:sym typeface="Wingdings"/>
              </a:rPr>
              <a:t>inc</a:t>
            </a:r>
            <a:r>
              <a:rPr lang="en-US" dirty="0">
                <a:sym typeface="Wingdings"/>
              </a:rPr>
              <a:t> then read/write)</a:t>
            </a:r>
          </a:p>
          <a:p>
            <a:r>
              <a:rPr lang="en-US" dirty="0">
                <a:sym typeface="Wingdings"/>
              </a:rPr>
              <a:t>Issue #2: Tracking full/empty</a:t>
            </a:r>
          </a:p>
          <a:p>
            <a:pPr lvl="1"/>
            <a:r>
              <a:rPr lang="en-US" dirty="0">
                <a:sym typeface="Wingdings"/>
              </a:rPr>
              <a:t>Only store front/back and leave 1 array slot empty</a:t>
            </a:r>
          </a:p>
          <a:p>
            <a:pPr lvl="1"/>
            <a:r>
              <a:rPr lang="en-US" dirty="0">
                <a:sym typeface="Wingdings"/>
              </a:rPr>
              <a:t>Store front/back &amp; extra “empty” variable (either Boolean or just count # full/empty slots)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5A4-C2B3-7A4A-B984-4ED67ED51EB9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FD9B-BE41-460F-95BE-F354F972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94F1-390D-420D-B8C7-6CE71B0B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Wingdings"/>
              </a:rPr>
              <a:t>Linked queues</a:t>
            </a:r>
          </a:p>
          <a:p>
            <a:pPr lvl="1"/>
            <a:r>
              <a:rPr lang="en-US" dirty="0">
                <a:sym typeface="Wingdings"/>
              </a:rPr>
              <a:t>Front pointer points to first node in queue</a:t>
            </a:r>
          </a:p>
          <a:p>
            <a:pPr lvl="1"/>
            <a:r>
              <a:rPr lang="en-US" dirty="0">
                <a:sym typeface="Wingdings"/>
              </a:rPr>
              <a:t>Back pointer points to last node in queue</a:t>
            </a:r>
          </a:p>
          <a:p>
            <a:pPr lvl="1"/>
            <a:r>
              <a:rPr lang="en-US" dirty="0">
                <a:sym typeface="Wingdings"/>
              </a:rPr>
              <a:t>Last node: next pointer = NULL</a:t>
            </a:r>
          </a:p>
          <a:p>
            <a:pPr lvl="1"/>
            <a:r>
              <a:rPr lang="en-US" dirty="0">
                <a:sym typeface="Wingdings"/>
              </a:rPr>
              <a:t>See example code for specific details</a:t>
            </a:r>
          </a:p>
          <a:p>
            <a:r>
              <a:rPr lang="en-US" dirty="0">
                <a:sym typeface="Wingdings"/>
              </a:rPr>
              <a:t>Linked lists</a:t>
            </a:r>
          </a:p>
          <a:p>
            <a:pPr lvl="1"/>
            <a:r>
              <a:rPr lang="en-US" dirty="0">
                <a:sym typeface="Wingdings"/>
              </a:rPr>
              <a:t>Single pointer to first node</a:t>
            </a:r>
          </a:p>
          <a:p>
            <a:pPr lvl="1"/>
            <a:r>
              <a:rPr lang="en-US" dirty="0">
                <a:sym typeface="Wingdings"/>
              </a:rPr>
              <a:t>Insert data in order</a:t>
            </a:r>
          </a:p>
          <a:p>
            <a:pPr lvl="2"/>
            <a:r>
              <a:rPr lang="en-US" dirty="0">
                <a:sym typeface="Wingdings"/>
              </a:rPr>
              <a:t>Traverse to appropriate spot; change pointers to add new</a:t>
            </a:r>
          </a:p>
          <a:p>
            <a:pPr lvl="1"/>
            <a:r>
              <a:rPr lang="en-US" dirty="0">
                <a:sym typeface="Wingdings"/>
              </a:rPr>
              <a:t>Can delete anywhere</a:t>
            </a:r>
          </a:p>
          <a:p>
            <a:pPr lvl="2"/>
            <a:r>
              <a:rPr lang="en-US" dirty="0">
                <a:sym typeface="Wingdings"/>
              </a:rPr>
              <a:t>Update pointers to ensure list unbroken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B66-6EB5-4656-A253-28F5A8E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5D5B-64A2-D64D-A2AE-5151EAC00570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B25D-362A-41E4-B2E4-03A5B00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E5C5-2D8B-45EF-987C-D45B40C9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Binary search tree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cs typeface="Arial"/>
              </a:rPr>
              <a:t>value in left child of node ≤ value in node ≤ value in right child of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79A4-48A0-624D-9352-B2475A1D96DC}" type="datetime1">
              <a:rPr lang="en-US" smtClean="0"/>
              <a:t>5/2/2019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810000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8190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=488330</a:t>
            </a:r>
          </a:p>
        </p:txBody>
      </p:sp>
    </p:spTree>
    <p:extLst>
      <p:ext uri="{BB962C8B-B14F-4D97-AF65-F5344CB8AC3E}">
        <p14:creationId xmlns:p14="http://schemas.microsoft.com/office/powerpoint/2010/main" val="18211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is complete</a:t>
            </a:r>
          </a:p>
          <a:p>
            <a:pPr lvl="2"/>
            <a:r>
              <a:rPr lang="en-US" dirty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satisfies heap-order property</a:t>
            </a:r>
          </a:p>
          <a:p>
            <a:pPr lvl="2"/>
            <a:r>
              <a:rPr lang="en-US" dirty="0"/>
              <a:t>Data in each node &gt;= data in children</a:t>
            </a:r>
          </a:p>
          <a:p>
            <a:pPr lvl="2"/>
            <a:r>
              <a:rPr lang="en-US" dirty="0"/>
              <a:t>Also called a </a:t>
            </a:r>
            <a:r>
              <a:rPr lang="en-US" dirty="0" err="1"/>
              <a:t>maxheap</a:t>
            </a:r>
            <a:endParaRPr lang="en-US" dirty="0"/>
          </a:p>
          <a:p>
            <a:pPr lvl="3"/>
            <a:r>
              <a:rPr lang="en-US" dirty="0"/>
              <a:t>If data in node &lt;= data in children, it’s a </a:t>
            </a:r>
            <a:r>
              <a:rPr lang="en-US" dirty="0" err="1"/>
              <a:t>minheap</a:t>
            </a:r>
            <a:endParaRPr lang="en-US" dirty="0"/>
          </a:p>
          <a:p>
            <a:r>
              <a:rPr lang="en-US" dirty="0"/>
              <a:t>Can be efficiently stored in array</a:t>
            </a:r>
          </a:p>
          <a:p>
            <a:pPr lvl="1"/>
            <a:r>
              <a:rPr lang="en-US" dirty="0"/>
              <a:t>Store all nodes at given level from left to right in consecutive locations</a:t>
            </a:r>
          </a:p>
          <a:p>
            <a:pPr lvl="1"/>
            <a:r>
              <a:rPr lang="en-US" dirty="0"/>
              <a:t>If first element @ index 1, then, given index n</a:t>
            </a:r>
          </a:p>
          <a:p>
            <a:pPr lvl="2"/>
            <a:r>
              <a:rPr lang="en-US" dirty="0"/>
              <a:t>Children are at indexes 2*n and 2*n + 1</a:t>
            </a:r>
          </a:p>
          <a:p>
            <a:pPr lvl="2"/>
            <a:r>
              <a:rPr lang="en-US" dirty="0"/>
              <a:t>Parent is at index n/2</a:t>
            </a:r>
          </a:p>
          <a:p>
            <a:r>
              <a:rPr lang="en-US" dirty="0"/>
              <a:t>Heapsort: O(n log(n)) sort</a:t>
            </a:r>
          </a:p>
          <a:p>
            <a:pPr lvl="1"/>
            <a:r>
              <a:rPr lang="en-US" dirty="0"/>
              <a:t>Make array/part of array into heap, then move highest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Operate on smaller &amp; smaller subsets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C940-26AB-AD49-91AE-6763A7C9CCE5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1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19847</TotalTime>
  <Words>916</Words>
  <Application>Microsoft Office PowerPoint</Application>
  <PresentationFormat>On-screen Show (4:3)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Exam 3 notes</vt:lpstr>
      <vt:lpstr>Exam sections (CR = code reading, CW = code writing, MC = multiple choice) </vt:lpstr>
      <vt:lpstr>Review: Queue ADT</vt:lpstr>
      <vt:lpstr>Review: Array-based queues</vt:lpstr>
      <vt:lpstr>Review: Linked data structures</vt:lpstr>
      <vt:lpstr>Review: Binary search tree</vt:lpstr>
      <vt:lpstr>Review: Heaps</vt:lpstr>
      <vt:lpstr>Review: Priority Queue</vt:lpstr>
      <vt:lpstr>Review: Hash Tables</vt:lpstr>
      <vt:lpstr>Review: Linear probing</vt:lpstr>
      <vt:lpstr>Review: collision strategies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4642</cp:revision>
  <dcterms:created xsi:type="dcterms:W3CDTF">2006-04-03T05:03:01Z</dcterms:created>
  <dcterms:modified xsi:type="dcterms:W3CDTF">2019-05-03T03:50:16Z</dcterms:modified>
</cp:coreProperties>
</file>