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1" r:id="rId16"/>
    <p:sldId id="342" r:id="rId17"/>
    <p:sldId id="343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E43E9-382A-4C6F-B492-0003DC5AD26A}" v="1" dt="2019-11-05T17:44:5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21E43E9-382A-4C6F-B492-0003DC5AD26A}"/>
    <pc:docChg chg="custSel modSld">
      <pc:chgData name="Geiger, Michael J" userId="13cae92b-b37c-450b-a449-82fcae19569d" providerId="ADAL" clId="{421E43E9-382A-4C6F-B492-0003DC5AD26A}" dt="2019-11-05T17:44:58.659" v="205"/>
      <pc:docMkLst>
        <pc:docMk/>
      </pc:docMkLst>
      <pc:sldChg chg="modSp">
        <pc:chgData name="Geiger, Michael J" userId="13cae92b-b37c-450b-a449-82fcae19569d" providerId="ADAL" clId="{421E43E9-382A-4C6F-B492-0003DC5AD26A}" dt="2019-11-04T15:59:43.777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421E43E9-382A-4C6F-B492-0003DC5AD26A}" dt="2019-11-04T15:59:43.777" v="19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21E43E9-382A-4C6F-B492-0003DC5AD26A}" dt="2019-11-04T16:00:20.099" v="204" actId="20577"/>
        <pc:sldMkLst>
          <pc:docMk/>
          <pc:sldMk cId="0" sldId="257"/>
        </pc:sldMkLst>
        <pc:spChg chg="mod">
          <ac:chgData name="Geiger, Michael J" userId="13cae92b-b37c-450b-a449-82fcae19569d" providerId="ADAL" clId="{421E43E9-382A-4C6F-B492-0003DC5AD26A}" dt="2019-11-04T16:00:20.099" v="204" actId="20577"/>
          <ac:spMkLst>
            <pc:docMk/>
            <pc:sldMk cId="0" sldId="257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421E43E9-382A-4C6F-B492-0003DC5AD26A}" dt="2019-11-05T17:44:58.659" v="205"/>
        <pc:sldMkLst>
          <pc:docMk/>
          <pc:sldMk cId="0" sldId="324"/>
        </pc:sldMkLst>
        <pc:spChg chg="mod">
          <ac:chgData name="Geiger, Michael J" userId="13cae92b-b37c-450b-a449-82fcae19569d" providerId="ADAL" clId="{421E43E9-382A-4C6F-B492-0003DC5AD26A}" dt="2019-11-05T17:44:58.659" v="205"/>
          <ac:spMkLst>
            <pc:docMk/>
            <pc:sldMk cId="0" sldId="324"/>
            <ac:spMk id="235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38B2EA-173B-5041-97F7-262733F2EBB5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56AE3E-1027-744A-B4DC-997FB7B627DA}" type="slidenum">
              <a:rPr lang="en-US"/>
              <a:pPr/>
              <a:t>17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15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11/4/2019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11/4/2019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Banking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memory is partitioned into banks</a:t>
            </a:r>
          </a:p>
          <a:p>
            <a:r>
              <a:rPr lang="en-US">
                <a:latin typeface="Arial" charset="0"/>
              </a:rPr>
              <a:t>In this PIC family, each bank holds 128 bytes (max offset = 7Fh)</a:t>
            </a:r>
          </a:p>
          <a:p>
            <a:pPr lvl="1"/>
            <a:r>
              <a:rPr lang="en-US">
                <a:latin typeface="Arial" charset="0"/>
              </a:rPr>
              <a:t>16F1829 has 32 banks (bank 0-bank 31)</a:t>
            </a:r>
          </a:p>
          <a:p>
            <a:pPr lvl="1"/>
            <a:r>
              <a:rPr lang="en-US">
                <a:latin typeface="Arial" charset="0"/>
              </a:rPr>
              <a:t>Total data memory: 32 * 128 = 4096 = 4 KB</a:t>
            </a:r>
          </a:p>
          <a:p>
            <a:r>
              <a:rPr lang="en-US">
                <a:latin typeface="Arial" charset="0"/>
              </a:rPr>
              <a:t>Overall data memory address: 12 bits</a:t>
            </a:r>
          </a:p>
          <a:p>
            <a:pPr lvl="1"/>
            <a:r>
              <a:rPr lang="en-US">
                <a:latin typeface="Arial" charset="0"/>
              </a:rPr>
              <a:t>Upper 5 bits: bits 4:0 from BSR (bank select)</a:t>
            </a:r>
          </a:p>
          <a:p>
            <a:pPr lvl="2"/>
            <a:r>
              <a:rPr lang="en-US">
                <a:latin typeface="Arial" charset="0"/>
              </a:rPr>
              <a:t>To switch banks, simply write new bank number to BSR</a:t>
            </a:r>
          </a:p>
          <a:p>
            <a:pPr lvl="1"/>
            <a:r>
              <a:rPr lang="en-US">
                <a:latin typeface="Arial" charset="0"/>
              </a:rPr>
              <a:t>Lower 7 bits: bits 6:0 from instruction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E677F5-7A19-D846-BFD0-C59BADA912DA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E34BDE-6F75-9E4D-B76E-0929CFA0641D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to be posted (after we’ve covered some more material)</a:t>
            </a:r>
          </a:p>
          <a:p>
            <a:pPr lvl="1"/>
            <a:r>
              <a:rPr lang="en-US" dirty="0">
                <a:latin typeface="Arial" charset="0"/>
              </a:rPr>
              <a:t>Exam 2 to be returned once it’s actually graded</a:t>
            </a:r>
          </a:p>
          <a:p>
            <a:pPr lvl="1"/>
            <a:r>
              <a:rPr lang="en-US">
                <a:latin typeface="Arial" charset="0"/>
              </a:rPr>
              <a:t>No class Monday 11/11 (Veterans Day)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11/5/2019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5 to be posted (after we’ve covered some more material)</a:t>
            </a:r>
          </a:p>
          <a:p>
            <a:pPr lvl="1"/>
            <a:r>
              <a:rPr lang="en-US" dirty="0">
                <a:latin typeface="Arial" charset="0"/>
              </a:rPr>
              <a:t>Exam 2 to be returned once it’s actually graded</a:t>
            </a:r>
          </a:p>
          <a:p>
            <a:pPr lvl="1"/>
            <a:r>
              <a:rPr lang="en-US" dirty="0">
                <a:latin typeface="Arial" charset="0"/>
              </a:rPr>
              <a:t>No class Monday 11/11 (Veterans Day)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lecture: PIC microcontroller intro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19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11/4/2019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19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8950</TotalTime>
  <Words>1054</Words>
  <Application>Microsoft Office PowerPoint</Application>
  <PresentationFormat>On-screen Show (4:3)</PresentationFormat>
  <Paragraphs>222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STATUS register</vt:lpstr>
      <vt:lpstr>Stack</vt:lpstr>
      <vt:lpstr>Banking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1727</cp:revision>
  <dcterms:created xsi:type="dcterms:W3CDTF">2006-04-03T05:03:01Z</dcterms:created>
  <dcterms:modified xsi:type="dcterms:W3CDTF">2019-11-05T17:44:59Z</dcterms:modified>
</cp:coreProperties>
</file>