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86" r:id="rId4"/>
    <p:sldId id="489" r:id="rId5"/>
    <p:sldId id="389" r:id="rId6"/>
    <p:sldId id="488" r:id="rId7"/>
    <p:sldId id="393" r:id="rId8"/>
    <p:sldId id="395" r:id="rId9"/>
    <p:sldId id="602" r:id="rId10"/>
    <p:sldId id="604" r:id="rId11"/>
    <p:sldId id="509" r:id="rId12"/>
    <p:sldId id="511" r:id="rId13"/>
    <p:sldId id="409" r:id="rId14"/>
    <p:sldId id="410" r:id="rId15"/>
    <p:sldId id="603" r:id="rId16"/>
    <p:sldId id="385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171AE-2C9C-418C-A995-369C70336140}" v="12" dt="2019-11-06T14:29:56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4" d="100"/>
          <a:sy n="94" d="100"/>
        </p:scale>
        <p:origin x="18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A0E171AE-2C9C-418C-A995-369C70336140}"/>
    <pc:docChg chg="undo custSel addSld delSld modSld">
      <pc:chgData name="Geiger, Michael J" userId="13cae92b-b37c-450b-a449-82fcae19569d" providerId="ADAL" clId="{A0E171AE-2C9C-418C-A995-369C70336140}" dt="2019-11-06T14:35:51.913" v="1275" actId="20577"/>
      <pc:docMkLst>
        <pc:docMk/>
      </pc:docMkLst>
      <pc:sldChg chg="modSp">
        <pc:chgData name="Geiger, Michael J" userId="13cae92b-b37c-450b-a449-82fcae19569d" providerId="ADAL" clId="{A0E171AE-2C9C-418C-A995-369C70336140}" dt="2019-11-06T14:35:51.913" v="1275" actId="20577"/>
        <pc:sldMkLst>
          <pc:docMk/>
          <pc:sldMk cId="0" sldId="256"/>
        </pc:sldMkLst>
        <pc:spChg chg="mod">
          <ac:chgData name="Geiger, Michael J" userId="13cae92b-b37c-450b-a449-82fcae19569d" providerId="ADAL" clId="{A0E171AE-2C9C-418C-A995-369C70336140}" dt="2019-11-06T14:35:51.913" v="127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A0E171AE-2C9C-418C-A995-369C70336140}" dt="2019-11-06T14:29:48.504" v="1204" actId="20577"/>
        <pc:sldMkLst>
          <pc:docMk/>
          <pc:sldMk cId="0" sldId="257"/>
        </pc:sldMkLst>
        <pc:spChg chg="mod">
          <ac:chgData name="Geiger, Michael J" userId="13cae92b-b37c-450b-a449-82fcae19569d" providerId="ADAL" clId="{A0E171AE-2C9C-418C-A995-369C70336140}" dt="2019-11-06T14:29:48.504" v="1204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A0E171AE-2C9C-418C-A995-369C70336140}" dt="2019-11-06T14:29:37.613" v="1177" actId="20577"/>
        <pc:sldMkLst>
          <pc:docMk/>
          <pc:sldMk cId="0" sldId="385"/>
        </pc:sldMkLst>
        <pc:spChg chg="mod">
          <ac:chgData name="Geiger, Michael J" userId="13cae92b-b37c-450b-a449-82fcae19569d" providerId="ADAL" clId="{A0E171AE-2C9C-418C-A995-369C70336140}" dt="2019-11-06T14:29:37.613" v="1177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A0E171AE-2C9C-418C-A995-369C70336140}" dt="2019-11-06T14:17:09.527" v="384" actId="2696"/>
        <pc:sldMkLst>
          <pc:docMk/>
          <pc:sldMk cId="1833075819" sldId="387"/>
        </pc:sldMkLst>
      </pc:sldChg>
      <pc:sldChg chg="add">
        <pc:chgData name="Geiger, Michael J" userId="13cae92b-b37c-450b-a449-82fcae19569d" providerId="ADAL" clId="{A0E171AE-2C9C-418C-A995-369C70336140}" dt="2019-11-06T14:16:59.157" v="373"/>
        <pc:sldMkLst>
          <pc:docMk/>
          <pc:sldMk cId="1020446334" sldId="389"/>
        </pc:sldMkLst>
      </pc:sldChg>
      <pc:sldChg chg="del">
        <pc:chgData name="Geiger, Michael J" userId="13cae92b-b37c-450b-a449-82fcae19569d" providerId="ADAL" clId="{A0E171AE-2C9C-418C-A995-369C70336140}" dt="2019-11-06T14:17:10.688" v="385" actId="2696"/>
        <pc:sldMkLst>
          <pc:docMk/>
          <pc:sldMk cId="2832773255" sldId="390"/>
        </pc:sldMkLst>
      </pc:sldChg>
      <pc:sldChg chg="add">
        <pc:chgData name="Geiger, Michael J" userId="13cae92b-b37c-450b-a449-82fcae19569d" providerId="ADAL" clId="{A0E171AE-2C9C-418C-A995-369C70336140}" dt="2019-11-06T14:18:02.002" v="401"/>
        <pc:sldMkLst>
          <pc:docMk/>
          <pc:sldMk cId="3121237792" sldId="393"/>
        </pc:sldMkLst>
      </pc:sldChg>
      <pc:sldChg chg="modSp add">
        <pc:chgData name="Geiger, Michael J" userId="13cae92b-b37c-450b-a449-82fcae19569d" providerId="ADAL" clId="{A0E171AE-2C9C-418C-A995-369C70336140}" dt="2019-11-06T14:26:41.475" v="988" actId="20577"/>
        <pc:sldMkLst>
          <pc:docMk/>
          <pc:sldMk cId="2325461793" sldId="395"/>
        </pc:sldMkLst>
        <pc:spChg chg="mod">
          <ac:chgData name="Geiger, Michael J" userId="13cae92b-b37c-450b-a449-82fcae19569d" providerId="ADAL" clId="{A0E171AE-2C9C-418C-A995-369C70336140}" dt="2019-11-06T14:26:41.475" v="988" actId="20577"/>
          <ac:spMkLst>
            <pc:docMk/>
            <pc:sldMk cId="2325461793" sldId="395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A0E171AE-2C9C-418C-A995-369C70336140}" dt="2019-11-06T14:17:04.587" v="379" actId="2696"/>
        <pc:sldMkLst>
          <pc:docMk/>
          <pc:sldMk cId="3743861236" sldId="406"/>
        </pc:sldMkLst>
      </pc:sldChg>
      <pc:sldChg chg="modSp add">
        <pc:chgData name="Geiger, Michael J" userId="13cae92b-b37c-450b-a449-82fcae19569d" providerId="ADAL" clId="{A0E171AE-2C9C-418C-A995-369C70336140}" dt="2019-11-06T14:28:30.510" v="1055" actId="20577"/>
        <pc:sldMkLst>
          <pc:docMk/>
          <pc:sldMk cId="1732093934" sldId="409"/>
        </pc:sldMkLst>
        <pc:spChg chg="mod">
          <ac:chgData name="Geiger, Michael J" userId="13cae92b-b37c-450b-a449-82fcae19569d" providerId="ADAL" clId="{A0E171AE-2C9C-418C-A995-369C70336140}" dt="2019-11-06T14:28:30.510" v="1055" actId="20577"/>
          <ac:spMkLst>
            <pc:docMk/>
            <pc:sldMk cId="1732093934" sldId="409"/>
            <ac:spMk id="2" creationId="{00000000-0000-0000-0000-000000000000}"/>
          </ac:spMkLst>
        </pc:spChg>
      </pc:sldChg>
      <pc:sldChg chg="del">
        <pc:chgData name="Geiger, Michael J" userId="13cae92b-b37c-450b-a449-82fcae19569d" providerId="ADAL" clId="{A0E171AE-2C9C-418C-A995-369C70336140}" dt="2019-11-06T14:17:05.806" v="381" actId="2696"/>
        <pc:sldMkLst>
          <pc:docMk/>
          <pc:sldMk cId="1936137432" sldId="410"/>
        </pc:sldMkLst>
      </pc:sldChg>
      <pc:sldChg chg="modSp add">
        <pc:chgData name="Geiger, Michael J" userId="13cae92b-b37c-450b-a449-82fcae19569d" providerId="ADAL" clId="{A0E171AE-2C9C-418C-A995-369C70336140}" dt="2019-11-06T14:29:19.098" v="1148" actId="2711"/>
        <pc:sldMkLst>
          <pc:docMk/>
          <pc:sldMk cId="2888528542" sldId="410"/>
        </pc:sldMkLst>
        <pc:spChg chg="mod">
          <ac:chgData name="Geiger, Michael J" userId="13cae92b-b37c-450b-a449-82fcae19569d" providerId="ADAL" clId="{A0E171AE-2C9C-418C-A995-369C70336140}" dt="2019-11-06T14:28:37.420" v="1063" actId="20577"/>
          <ac:spMkLst>
            <pc:docMk/>
            <pc:sldMk cId="2888528542" sldId="410"/>
            <ac:spMk id="2" creationId="{00000000-0000-0000-0000-000000000000}"/>
          </ac:spMkLst>
        </pc:spChg>
        <pc:spChg chg="mod">
          <ac:chgData name="Geiger, Michael J" userId="13cae92b-b37c-450b-a449-82fcae19569d" providerId="ADAL" clId="{A0E171AE-2C9C-418C-A995-369C70336140}" dt="2019-11-06T14:29:19.098" v="1148" actId="2711"/>
          <ac:spMkLst>
            <pc:docMk/>
            <pc:sldMk cId="2888528542" sldId="410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A0E171AE-2C9C-418C-A995-369C70336140}" dt="2019-11-06T14:17:07.095" v="383" actId="2696"/>
        <pc:sldMkLst>
          <pc:docMk/>
          <pc:sldMk cId="1903447627" sldId="411"/>
        </pc:sldMkLst>
      </pc:sldChg>
      <pc:sldChg chg="del">
        <pc:chgData name="Geiger, Michael J" userId="13cae92b-b37c-450b-a449-82fcae19569d" providerId="ADAL" clId="{A0E171AE-2C9C-418C-A995-369C70336140}" dt="2019-11-06T14:17:06.441" v="382" actId="2696"/>
        <pc:sldMkLst>
          <pc:docMk/>
          <pc:sldMk cId="2259401249" sldId="413"/>
        </pc:sldMkLst>
      </pc:sldChg>
      <pc:sldChg chg="del">
        <pc:chgData name="Geiger, Michael J" userId="13cae92b-b37c-450b-a449-82fcae19569d" providerId="ADAL" clId="{A0E171AE-2C9C-418C-A995-369C70336140}" dt="2019-11-06T14:17:05.183" v="380" actId="2696"/>
        <pc:sldMkLst>
          <pc:docMk/>
          <pc:sldMk cId="3775621293" sldId="414"/>
        </pc:sldMkLst>
      </pc:sldChg>
      <pc:sldChg chg="del">
        <pc:chgData name="Geiger, Michael J" userId="13cae92b-b37c-450b-a449-82fcae19569d" providerId="ADAL" clId="{A0E171AE-2C9C-418C-A995-369C70336140}" dt="2019-11-06T14:17:02.377" v="375" actId="2696"/>
        <pc:sldMkLst>
          <pc:docMk/>
          <pc:sldMk cId="1491852081" sldId="419"/>
        </pc:sldMkLst>
      </pc:sldChg>
      <pc:sldChg chg="del">
        <pc:chgData name="Geiger, Michael J" userId="13cae92b-b37c-450b-a449-82fcae19569d" providerId="ADAL" clId="{A0E171AE-2C9C-418C-A995-369C70336140}" dt="2019-11-06T14:17:01.853" v="374" actId="2696"/>
        <pc:sldMkLst>
          <pc:docMk/>
          <pc:sldMk cId="2197499934" sldId="473"/>
        </pc:sldMkLst>
      </pc:sldChg>
      <pc:sldChg chg="del">
        <pc:chgData name="Geiger, Michael J" userId="13cae92b-b37c-450b-a449-82fcae19569d" providerId="ADAL" clId="{A0E171AE-2C9C-418C-A995-369C70336140}" dt="2019-11-06T14:17:02.782" v="376" actId="2696"/>
        <pc:sldMkLst>
          <pc:docMk/>
          <pc:sldMk cId="372872252" sldId="482"/>
        </pc:sldMkLst>
      </pc:sldChg>
      <pc:sldChg chg="del">
        <pc:chgData name="Geiger, Michael J" userId="13cae92b-b37c-450b-a449-82fcae19569d" providerId="ADAL" clId="{A0E171AE-2C9C-418C-A995-369C70336140}" dt="2019-11-06T14:17:03.289" v="377" actId="2696"/>
        <pc:sldMkLst>
          <pc:docMk/>
          <pc:sldMk cId="1300718367" sldId="485"/>
        </pc:sldMkLst>
      </pc:sldChg>
      <pc:sldChg chg="modSp">
        <pc:chgData name="Geiger, Michael J" userId="13cae92b-b37c-450b-a449-82fcae19569d" providerId="ADAL" clId="{A0E171AE-2C9C-418C-A995-369C70336140}" dt="2019-11-06T14:30:58.548" v="1271" actId="20577"/>
        <pc:sldMkLst>
          <pc:docMk/>
          <pc:sldMk cId="1229587195" sldId="486"/>
        </pc:sldMkLst>
        <pc:spChg chg="mod">
          <ac:chgData name="Geiger, Michael J" userId="13cae92b-b37c-450b-a449-82fcae19569d" providerId="ADAL" clId="{A0E171AE-2C9C-418C-A995-369C70336140}" dt="2019-11-06T14:30:58.548" v="1271" actId="20577"/>
          <ac:spMkLst>
            <pc:docMk/>
            <pc:sldMk cId="1229587195" sldId="486"/>
            <ac:spMk id="6147" creationId="{00000000-0000-0000-0000-000000000000}"/>
          </ac:spMkLst>
        </pc:spChg>
      </pc:sldChg>
      <pc:sldChg chg="del">
        <pc:chgData name="Geiger, Michael J" userId="13cae92b-b37c-450b-a449-82fcae19569d" providerId="ADAL" clId="{A0E171AE-2C9C-418C-A995-369C70336140}" dt="2019-11-06T14:17:03.955" v="378" actId="2696"/>
        <pc:sldMkLst>
          <pc:docMk/>
          <pc:sldMk cId="2131100831" sldId="487"/>
        </pc:sldMkLst>
      </pc:sldChg>
      <pc:sldChg chg="add">
        <pc:chgData name="Geiger, Michael J" userId="13cae92b-b37c-450b-a449-82fcae19569d" providerId="ADAL" clId="{A0E171AE-2C9C-418C-A995-369C70336140}" dt="2019-11-06T14:16:59.157" v="373"/>
        <pc:sldMkLst>
          <pc:docMk/>
          <pc:sldMk cId="3798303305" sldId="489"/>
        </pc:sldMkLst>
      </pc:sldChg>
      <pc:sldChg chg="modSp add del">
        <pc:chgData name="Geiger, Michael J" userId="13cae92b-b37c-450b-a449-82fcae19569d" providerId="ADAL" clId="{A0E171AE-2C9C-418C-A995-369C70336140}" dt="2019-11-06T14:18:18.492" v="412" actId="2696"/>
        <pc:sldMkLst>
          <pc:docMk/>
          <pc:sldMk cId="3803170429" sldId="490"/>
        </pc:sldMkLst>
        <pc:spChg chg="mod">
          <ac:chgData name="Geiger, Michael J" userId="13cae92b-b37c-450b-a449-82fcae19569d" providerId="ADAL" clId="{A0E171AE-2C9C-418C-A995-369C70336140}" dt="2019-11-06T14:17:25.267" v="400" actId="20577"/>
          <ac:spMkLst>
            <pc:docMk/>
            <pc:sldMk cId="3803170429" sldId="490"/>
            <ac:spMk id="2" creationId="{B413A333-C3B5-4B48-9B7A-E0BCB1B420E9}"/>
          </ac:spMkLst>
        </pc:spChg>
      </pc:sldChg>
      <pc:sldChg chg="modSp add">
        <pc:chgData name="Geiger, Michael J" userId="13cae92b-b37c-450b-a449-82fcae19569d" providerId="ADAL" clId="{A0E171AE-2C9C-418C-A995-369C70336140}" dt="2019-11-06T14:25:04.516" v="960" actId="20577"/>
        <pc:sldMkLst>
          <pc:docMk/>
          <pc:sldMk cId="54092443" sldId="509"/>
        </pc:sldMkLst>
        <pc:spChg chg="mod">
          <ac:chgData name="Geiger, Michael J" userId="13cae92b-b37c-450b-a449-82fcae19569d" providerId="ADAL" clId="{A0E171AE-2C9C-418C-A995-369C70336140}" dt="2019-11-06T14:25:04.516" v="960" actId="20577"/>
          <ac:spMkLst>
            <pc:docMk/>
            <pc:sldMk cId="54092443" sldId="509"/>
            <ac:spMk id="3" creationId="{A787CA45-B459-4681-AF78-A11DF3C048DE}"/>
          </ac:spMkLst>
        </pc:spChg>
      </pc:sldChg>
      <pc:sldChg chg="modSp add">
        <pc:chgData name="Geiger, Michael J" userId="13cae92b-b37c-450b-a449-82fcae19569d" providerId="ADAL" clId="{A0E171AE-2C9C-418C-A995-369C70336140}" dt="2019-11-06T14:28:25.715" v="1047" actId="20577"/>
        <pc:sldMkLst>
          <pc:docMk/>
          <pc:sldMk cId="662103480" sldId="511"/>
        </pc:sldMkLst>
        <pc:spChg chg="mod">
          <ac:chgData name="Geiger, Michael J" userId="13cae92b-b37c-450b-a449-82fcae19569d" providerId="ADAL" clId="{A0E171AE-2C9C-418C-A995-369C70336140}" dt="2019-11-06T14:28:25.715" v="1047" actId="20577"/>
          <ac:spMkLst>
            <pc:docMk/>
            <pc:sldMk cId="662103480" sldId="511"/>
            <ac:spMk id="2" creationId="{00000000-0000-0000-0000-000000000000}"/>
          </ac:spMkLst>
        </pc:spChg>
      </pc:sldChg>
      <pc:sldChg chg="modSp add">
        <pc:chgData name="Geiger, Michael J" userId="13cae92b-b37c-450b-a449-82fcae19569d" providerId="ADAL" clId="{A0E171AE-2C9C-418C-A995-369C70336140}" dt="2019-11-06T14:27:32.577" v="1038" actId="20577"/>
        <pc:sldMkLst>
          <pc:docMk/>
          <pc:sldMk cId="3932062874" sldId="602"/>
        </pc:sldMkLst>
        <pc:spChg chg="mod">
          <ac:chgData name="Geiger, Michael J" userId="13cae92b-b37c-450b-a449-82fcae19569d" providerId="ADAL" clId="{A0E171AE-2C9C-418C-A995-369C70336140}" dt="2019-11-06T14:18:07.139" v="407" actId="20577"/>
          <ac:spMkLst>
            <pc:docMk/>
            <pc:sldMk cId="3932062874" sldId="602"/>
            <ac:spMk id="2" creationId="{B34DFD9B-BE41-460F-95BE-F354F972A72D}"/>
          </ac:spMkLst>
        </pc:spChg>
        <pc:spChg chg="mod">
          <ac:chgData name="Geiger, Michael J" userId="13cae92b-b37c-450b-a449-82fcae19569d" providerId="ADAL" clId="{A0E171AE-2C9C-418C-A995-369C70336140}" dt="2019-11-06T14:27:32.577" v="1038" actId="20577"/>
          <ac:spMkLst>
            <pc:docMk/>
            <pc:sldMk cId="3932062874" sldId="602"/>
            <ac:spMk id="3" creationId="{4C1094F1-390D-420D-B8C7-6CE71B0B8104}"/>
          </ac:spMkLst>
        </pc:spChg>
      </pc:sldChg>
      <pc:sldChg chg="modSp add">
        <pc:chgData name="Geiger, Michael J" userId="13cae92b-b37c-450b-a449-82fcae19569d" providerId="ADAL" clId="{A0E171AE-2C9C-418C-A995-369C70336140}" dt="2019-11-06T14:21:32.513" v="869" actId="20577"/>
        <pc:sldMkLst>
          <pc:docMk/>
          <pc:sldMk cId="1111808012" sldId="603"/>
        </pc:sldMkLst>
        <pc:spChg chg="mod">
          <ac:chgData name="Geiger, Michael J" userId="13cae92b-b37c-450b-a449-82fcae19569d" providerId="ADAL" clId="{A0E171AE-2C9C-418C-A995-369C70336140}" dt="2019-11-06T14:21:16.986" v="842" actId="20577"/>
          <ac:spMkLst>
            <pc:docMk/>
            <pc:sldMk cId="1111808012" sldId="603"/>
            <ac:spMk id="2" creationId="{9AF9393F-0DEE-4C5E-BD3A-215BBD1FE297}"/>
          </ac:spMkLst>
        </pc:spChg>
        <pc:spChg chg="mod">
          <ac:chgData name="Geiger, Michael J" userId="13cae92b-b37c-450b-a449-82fcae19569d" providerId="ADAL" clId="{A0E171AE-2C9C-418C-A995-369C70336140}" dt="2019-11-06T14:21:32.513" v="869" actId="20577"/>
          <ac:spMkLst>
            <pc:docMk/>
            <pc:sldMk cId="1111808012" sldId="603"/>
            <ac:spMk id="3" creationId="{AB52B92A-9B17-4186-ADBB-47EB0EBF10A2}"/>
          </ac:spMkLst>
        </pc:spChg>
      </pc:sldChg>
      <pc:sldChg chg="modSp add">
        <pc:chgData name="Geiger, Michael J" userId="13cae92b-b37c-450b-a449-82fcae19569d" providerId="ADAL" clId="{A0E171AE-2C9C-418C-A995-369C70336140}" dt="2019-11-06T14:24:28.166" v="910" actId="20577"/>
        <pc:sldMkLst>
          <pc:docMk/>
          <pc:sldMk cId="2881722482" sldId="604"/>
        </pc:sldMkLst>
        <pc:spChg chg="mod">
          <ac:chgData name="Geiger, Michael J" userId="13cae92b-b37c-450b-a449-82fcae19569d" providerId="ADAL" clId="{A0E171AE-2C9C-418C-A995-369C70336140}" dt="2019-11-06T14:24:02.516" v="903" actId="20577"/>
          <ac:spMkLst>
            <pc:docMk/>
            <pc:sldMk cId="2881722482" sldId="604"/>
            <ac:spMk id="2" creationId="{65C444E8-24EA-4C7D-9931-4D122B85BDFC}"/>
          </ac:spMkLst>
        </pc:spChg>
        <pc:spChg chg="mod">
          <ac:chgData name="Geiger, Michael J" userId="13cae92b-b37c-450b-a449-82fcae19569d" providerId="ADAL" clId="{A0E171AE-2C9C-418C-A995-369C70336140}" dt="2019-11-06T14:24:28.166" v="910" actId="20577"/>
          <ac:spMkLst>
            <pc:docMk/>
            <pc:sldMk cId="2881722482" sldId="604"/>
            <ac:spMk id="3" creationId="{BF0738EF-346D-49B0-819B-72BC8343F575}"/>
          </ac:spMkLst>
        </pc:spChg>
      </pc:sldChg>
    </pc:docChg>
  </pc:docChgLst>
  <pc:docChgLst>
    <pc:chgData name="Geiger, Michael J" userId="13cae92b-b37c-450b-a449-82fcae19569d" providerId="ADAL" clId="{A2BB9361-81D3-4B7B-BCA6-25FC6CF0DE72}"/>
    <pc:docChg chg="undo redo custSel addSld delSld modSld">
      <pc:chgData name="Geiger, Michael J" userId="13cae92b-b37c-450b-a449-82fcae19569d" providerId="ADAL" clId="{A2BB9361-81D3-4B7B-BCA6-25FC6CF0DE72}" dt="2019-03-29T14:25:58.092" v="1230" actId="20577"/>
      <pc:docMkLst>
        <pc:docMk/>
      </pc:docMkLst>
      <pc:sldChg chg="modSp">
        <pc:chgData name="Geiger, Michael J" userId="13cae92b-b37c-450b-a449-82fcae19569d" providerId="ADAL" clId="{A2BB9361-81D3-4B7B-BCA6-25FC6CF0DE72}" dt="2019-03-29T13:55:43.782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A2BB9361-81D3-4B7B-BCA6-25FC6CF0DE72}" dt="2019-03-29T13:55:43.782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A2BB9361-81D3-4B7B-BCA6-25FC6CF0DE72}" dt="2019-03-29T13:56:12.020" v="13" actId="20577"/>
        <pc:sldMkLst>
          <pc:docMk/>
          <pc:sldMk cId="0" sldId="257"/>
        </pc:sldMkLst>
        <pc:spChg chg="mod">
          <ac:chgData name="Geiger, Michael J" userId="13cae92b-b37c-450b-a449-82fcae19569d" providerId="ADAL" clId="{A2BB9361-81D3-4B7B-BCA6-25FC6CF0DE72}" dt="2019-03-29T13:56:12.020" v="13" actId="20577"/>
          <ac:spMkLst>
            <pc:docMk/>
            <pc:sldMk cId="0" sldId="257"/>
            <ac:spMk id="4099" creationId="{00000000-0000-0000-0000-000000000000}"/>
          </ac:spMkLst>
        </pc:spChg>
      </pc:sldChg>
      <pc:sldChg chg="add">
        <pc:chgData name="Geiger, Michael J" userId="13cae92b-b37c-450b-a449-82fcae19569d" providerId="ADAL" clId="{A2BB9361-81D3-4B7B-BCA6-25FC6CF0DE72}" dt="2019-03-29T14:10:30.166" v="300"/>
        <pc:sldMkLst>
          <pc:docMk/>
          <pc:sldMk cId="1833075819" sldId="387"/>
        </pc:sldMkLst>
      </pc:sldChg>
      <pc:sldChg chg="add del">
        <pc:chgData name="Geiger, Michael J" userId="13cae92b-b37c-450b-a449-82fcae19569d" providerId="ADAL" clId="{A2BB9361-81D3-4B7B-BCA6-25FC6CF0DE72}" dt="2019-03-29T14:11:23.150" v="313"/>
        <pc:sldMkLst>
          <pc:docMk/>
          <pc:sldMk cId="1310556470" sldId="388"/>
        </pc:sldMkLst>
      </pc:sldChg>
      <pc:sldChg chg="modSp add">
        <pc:chgData name="Geiger, Michael J" userId="13cae92b-b37c-450b-a449-82fcae19569d" providerId="ADAL" clId="{A2BB9361-81D3-4B7B-BCA6-25FC6CF0DE72}" dt="2019-03-29T14:16:51.347" v="636" actId="20577"/>
        <pc:sldMkLst>
          <pc:docMk/>
          <pc:sldMk cId="2832773255" sldId="390"/>
        </pc:sldMkLst>
        <pc:spChg chg="mod">
          <ac:chgData name="Geiger, Michael J" userId="13cae92b-b37c-450b-a449-82fcae19569d" providerId="ADAL" clId="{A2BB9361-81D3-4B7B-BCA6-25FC6CF0DE72}" dt="2019-03-29T14:11:49.233" v="345" actId="20577"/>
          <ac:spMkLst>
            <pc:docMk/>
            <pc:sldMk cId="2832773255" sldId="390"/>
            <ac:spMk id="2" creationId="{00000000-0000-0000-0000-000000000000}"/>
          </ac:spMkLst>
        </pc:spChg>
        <pc:spChg chg="mod">
          <ac:chgData name="Geiger, Michael J" userId="13cae92b-b37c-450b-a449-82fcae19569d" providerId="ADAL" clId="{A2BB9361-81D3-4B7B-BCA6-25FC6CF0DE72}" dt="2019-03-29T14:16:51.347" v="636" actId="20577"/>
          <ac:spMkLst>
            <pc:docMk/>
            <pc:sldMk cId="2832773255" sldId="390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A2BB9361-81D3-4B7B-BCA6-25FC6CF0DE72}" dt="2019-03-29T14:10:42.992" v="304" actId="2696"/>
        <pc:sldMkLst>
          <pc:docMk/>
          <pc:sldMk cId="2325461793" sldId="395"/>
        </pc:sldMkLst>
      </pc:sldChg>
      <pc:sldChg chg="modSp add">
        <pc:chgData name="Geiger, Michael J" userId="13cae92b-b37c-450b-a449-82fcae19569d" providerId="ADAL" clId="{A2BB9361-81D3-4B7B-BCA6-25FC6CF0DE72}" dt="2019-03-29T14:18:10.553" v="679" actId="6549"/>
        <pc:sldMkLst>
          <pc:docMk/>
          <pc:sldMk cId="3743861236" sldId="406"/>
        </pc:sldMkLst>
        <pc:spChg chg="mod">
          <ac:chgData name="Geiger, Michael J" userId="13cae92b-b37c-450b-a449-82fcae19569d" providerId="ADAL" clId="{A2BB9361-81D3-4B7B-BCA6-25FC6CF0DE72}" dt="2019-03-29T14:18:10.553" v="679" actId="6549"/>
          <ac:spMkLst>
            <pc:docMk/>
            <pc:sldMk cId="3743861236" sldId="406"/>
            <ac:spMk id="2" creationId="{00000000-0000-0000-0000-000000000000}"/>
          </ac:spMkLst>
        </pc:spChg>
      </pc:sldChg>
      <pc:sldChg chg="add">
        <pc:chgData name="Geiger, Michael J" userId="13cae92b-b37c-450b-a449-82fcae19569d" providerId="ADAL" clId="{A2BB9361-81D3-4B7B-BCA6-25FC6CF0DE72}" dt="2019-03-29T14:17:25.366" v="637"/>
        <pc:sldMkLst>
          <pc:docMk/>
          <pc:sldMk cId="1936137432" sldId="410"/>
        </pc:sldMkLst>
      </pc:sldChg>
      <pc:sldChg chg="modSp add modAnim">
        <pc:chgData name="Geiger, Michael J" userId="13cae92b-b37c-450b-a449-82fcae19569d" providerId="ADAL" clId="{A2BB9361-81D3-4B7B-BCA6-25FC6CF0DE72}" dt="2019-03-29T14:22:19.155" v="786" actId="20577"/>
        <pc:sldMkLst>
          <pc:docMk/>
          <pc:sldMk cId="1903447627" sldId="411"/>
        </pc:sldMkLst>
        <pc:spChg chg="mod">
          <ac:chgData name="Geiger, Michael J" userId="13cae92b-b37c-450b-a449-82fcae19569d" providerId="ADAL" clId="{A2BB9361-81D3-4B7B-BCA6-25FC6CF0DE72}" dt="2019-03-29T14:21:17.632" v="712" actId="20577"/>
          <ac:spMkLst>
            <pc:docMk/>
            <pc:sldMk cId="1903447627" sldId="411"/>
            <ac:spMk id="2" creationId="{00000000-0000-0000-0000-000000000000}"/>
          </ac:spMkLst>
        </pc:spChg>
        <pc:spChg chg="mod">
          <ac:chgData name="Geiger, Michael J" userId="13cae92b-b37c-450b-a449-82fcae19569d" providerId="ADAL" clId="{A2BB9361-81D3-4B7B-BCA6-25FC6CF0DE72}" dt="2019-03-29T14:22:19.155" v="786" actId="20577"/>
          <ac:spMkLst>
            <pc:docMk/>
            <pc:sldMk cId="1903447627" sldId="411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A2BB9361-81D3-4B7B-BCA6-25FC6CF0DE72}" dt="2019-03-29T14:20:51.250" v="703" actId="6549"/>
        <pc:sldMkLst>
          <pc:docMk/>
          <pc:sldMk cId="2259401249" sldId="413"/>
        </pc:sldMkLst>
        <pc:spChg chg="mod">
          <ac:chgData name="Geiger, Michael J" userId="13cae92b-b37c-450b-a449-82fcae19569d" providerId="ADAL" clId="{A2BB9361-81D3-4B7B-BCA6-25FC6CF0DE72}" dt="2019-03-29T14:20:51.250" v="703" actId="6549"/>
          <ac:spMkLst>
            <pc:docMk/>
            <pc:sldMk cId="2259401249" sldId="413"/>
            <ac:spMk id="2" creationId="{00000000-0000-0000-0000-000000000000}"/>
          </ac:spMkLst>
        </pc:spChg>
      </pc:sldChg>
      <pc:sldChg chg="modSp add">
        <pc:chgData name="Geiger, Michael J" userId="13cae92b-b37c-450b-a449-82fcae19569d" providerId="ADAL" clId="{A2BB9361-81D3-4B7B-BCA6-25FC6CF0DE72}" dt="2019-03-29T14:20:30.961" v="687" actId="20577"/>
        <pc:sldMkLst>
          <pc:docMk/>
          <pc:sldMk cId="3775621293" sldId="414"/>
        </pc:sldMkLst>
        <pc:spChg chg="mod">
          <ac:chgData name="Geiger, Michael J" userId="13cae92b-b37c-450b-a449-82fcae19569d" providerId="ADAL" clId="{A2BB9361-81D3-4B7B-BCA6-25FC6CF0DE72}" dt="2019-03-29T14:20:30.961" v="687" actId="20577"/>
          <ac:spMkLst>
            <pc:docMk/>
            <pc:sldMk cId="3775621293" sldId="414"/>
            <ac:spMk id="2" creationId="{00000000-0000-0000-0000-000000000000}"/>
          </ac:spMkLst>
        </pc:spChg>
      </pc:sldChg>
      <pc:sldChg chg="del">
        <pc:chgData name="Geiger, Michael J" userId="13cae92b-b37c-450b-a449-82fcae19569d" providerId="ADAL" clId="{A2BB9361-81D3-4B7B-BCA6-25FC6CF0DE72}" dt="2019-03-29T13:58:24.092" v="135" actId="2696"/>
        <pc:sldMkLst>
          <pc:docMk/>
          <pc:sldMk cId="2246983157" sldId="418"/>
        </pc:sldMkLst>
      </pc:sldChg>
      <pc:sldChg chg="del">
        <pc:chgData name="Geiger, Michael J" userId="13cae92b-b37c-450b-a449-82fcae19569d" providerId="ADAL" clId="{A2BB9361-81D3-4B7B-BCA6-25FC6CF0DE72}" dt="2019-03-29T14:06:45.972" v="138" actId="2696"/>
        <pc:sldMkLst>
          <pc:docMk/>
          <pc:sldMk cId="2177467084" sldId="420"/>
        </pc:sldMkLst>
      </pc:sldChg>
      <pc:sldChg chg="del">
        <pc:chgData name="Geiger, Michael J" userId="13cae92b-b37c-450b-a449-82fcae19569d" providerId="ADAL" clId="{A2BB9361-81D3-4B7B-BCA6-25FC6CF0DE72}" dt="2019-03-29T14:06:47.471" v="139" actId="2696"/>
        <pc:sldMkLst>
          <pc:docMk/>
          <pc:sldMk cId="292993506" sldId="421"/>
        </pc:sldMkLst>
      </pc:sldChg>
      <pc:sldChg chg="del">
        <pc:chgData name="Geiger, Michael J" userId="13cae92b-b37c-450b-a449-82fcae19569d" providerId="ADAL" clId="{A2BB9361-81D3-4B7B-BCA6-25FC6CF0DE72}" dt="2019-03-29T14:06:50.066" v="140" actId="2696"/>
        <pc:sldMkLst>
          <pc:docMk/>
          <pc:sldMk cId="4113755683" sldId="424"/>
        </pc:sldMkLst>
      </pc:sldChg>
      <pc:sldChg chg="del">
        <pc:chgData name="Geiger, Michael J" userId="13cae92b-b37c-450b-a449-82fcae19569d" providerId="ADAL" clId="{A2BB9361-81D3-4B7B-BCA6-25FC6CF0DE72}" dt="2019-03-29T14:07:01.776" v="141" actId="2696"/>
        <pc:sldMkLst>
          <pc:docMk/>
          <pc:sldMk cId="2787350132" sldId="425"/>
        </pc:sldMkLst>
      </pc:sldChg>
      <pc:sldChg chg="modSp del">
        <pc:chgData name="Geiger, Michael J" userId="13cae92b-b37c-450b-a449-82fcae19569d" providerId="ADAL" clId="{A2BB9361-81D3-4B7B-BCA6-25FC6CF0DE72}" dt="2019-03-29T14:09:12.468" v="299" actId="2696"/>
        <pc:sldMkLst>
          <pc:docMk/>
          <pc:sldMk cId="381879794" sldId="426"/>
        </pc:sldMkLst>
        <pc:spChg chg="mod">
          <ac:chgData name="Geiger, Michael J" userId="13cae92b-b37c-450b-a449-82fcae19569d" providerId="ADAL" clId="{A2BB9361-81D3-4B7B-BCA6-25FC6CF0DE72}" dt="2019-03-29T14:07:13.335" v="143" actId="27636"/>
          <ac:spMkLst>
            <pc:docMk/>
            <pc:sldMk cId="381879794" sldId="426"/>
            <ac:spMk id="3" creationId="{00000000-0000-0000-0000-000000000000}"/>
          </ac:spMkLst>
        </pc:spChg>
      </pc:sldChg>
      <pc:sldChg chg="modSp del">
        <pc:chgData name="Geiger, Michael J" userId="13cae92b-b37c-450b-a449-82fcae19569d" providerId="ADAL" clId="{A2BB9361-81D3-4B7B-BCA6-25FC6CF0DE72}" dt="2019-03-29T14:17:38.636" v="638" actId="2696"/>
        <pc:sldMkLst>
          <pc:docMk/>
          <pc:sldMk cId="2446365329" sldId="427"/>
        </pc:sldMkLst>
        <pc:spChg chg="mod">
          <ac:chgData name="Geiger, Michael J" userId="13cae92b-b37c-450b-a449-82fcae19569d" providerId="ADAL" clId="{A2BB9361-81D3-4B7B-BCA6-25FC6CF0DE72}" dt="2019-03-29T14:10:55.123" v="311" actId="20577"/>
          <ac:spMkLst>
            <pc:docMk/>
            <pc:sldMk cId="2446365329" sldId="427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A2BB9361-81D3-4B7B-BCA6-25FC6CF0DE72}" dt="2019-03-29T14:17:42.636" v="639" actId="2696"/>
        <pc:sldMkLst>
          <pc:docMk/>
          <pc:sldMk cId="443056878" sldId="428"/>
        </pc:sldMkLst>
      </pc:sldChg>
      <pc:sldChg chg="del">
        <pc:chgData name="Geiger, Michael J" userId="13cae92b-b37c-450b-a449-82fcae19569d" providerId="ADAL" clId="{A2BB9361-81D3-4B7B-BCA6-25FC6CF0DE72}" dt="2019-03-29T14:10:38.252" v="301" actId="2696"/>
        <pc:sldMkLst>
          <pc:docMk/>
          <pc:sldMk cId="1334276693" sldId="430"/>
        </pc:sldMkLst>
      </pc:sldChg>
      <pc:sldChg chg="del">
        <pc:chgData name="Geiger, Michael J" userId="13cae92b-b37c-450b-a449-82fcae19569d" providerId="ADAL" clId="{A2BB9361-81D3-4B7B-BCA6-25FC6CF0DE72}" dt="2019-03-29T14:10:39.979" v="302" actId="2696"/>
        <pc:sldMkLst>
          <pc:docMk/>
          <pc:sldMk cId="2296071727" sldId="431"/>
        </pc:sldMkLst>
      </pc:sldChg>
      <pc:sldChg chg="del">
        <pc:chgData name="Geiger, Michael J" userId="13cae92b-b37c-450b-a449-82fcae19569d" providerId="ADAL" clId="{A2BB9361-81D3-4B7B-BCA6-25FC6CF0DE72}" dt="2019-03-29T14:10:41.370" v="303" actId="2696"/>
        <pc:sldMkLst>
          <pc:docMk/>
          <pc:sldMk cId="3268822700" sldId="432"/>
        </pc:sldMkLst>
      </pc:sldChg>
      <pc:sldChg chg="add">
        <pc:chgData name="Geiger, Michael J" userId="13cae92b-b37c-450b-a449-82fcae19569d" providerId="ADAL" clId="{A2BB9361-81D3-4B7B-BCA6-25FC6CF0DE72}" dt="2019-03-29T13:59:07.504" v="136"/>
        <pc:sldMkLst>
          <pc:docMk/>
          <pc:sldMk cId="2197499934" sldId="473"/>
        </pc:sldMkLst>
      </pc:sldChg>
      <pc:sldChg chg="modSp add">
        <pc:chgData name="Geiger, Michael J" userId="13cae92b-b37c-450b-a449-82fcae19569d" providerId="ADAL" clId="{A2BB9361-81D3-4B7B-BCA6-25FC6CF0DE72}" dt="2019-03-29T14:08:56.551" v="298" actId="20577"/>
        <pc:sldMkLst>
          <pc:docMk/>
          <pc:sldMk cId="372872252" sldId="482"/>
        </pc:sldMkLst>
        <pc:spChg chg="mod">
          <ac:chgData name="Geiger, Michael J" userId="13cae92b-b37c-450b-a449-82fcae19569d" providerId="ADAL" clId="{A2BB9361-81D3-4B7B-BCA6-25FC6CF0DE72}" dt="2019-03-29T14:08:56.551" v="298" actId="20577"/>
          <ac:spMkLst>
            <pc:docMk/>
            <pc:sldMk cId="372872252" sldId="482"/>
            <ac:spMk id="12291" creationId="{00000000-0000-0000-0000-000000000000}"/>
          </ac:spMkLst>
        </pc:spChg>
      </pc:sldChg>
      <pc:sldChg chg="add">
        <pc:chgData name="Geiger, Michael J" userId="13cae92b-b37c-450b-a449-82fcae19569d" providerId="ADAL" clId="{A2BB9361-81D3-4B7B-BCA6-25FC6CF0DE72}" dt="2019-03-29T14:06:41.772" v="137"/>
        <pc:sldMkLst>
          <pc:docMk/>
          <pc:sldMk cId="1300718367" sldId="485"/>
        </pc:sldMkLst>
      </pc:sldChg>
      <pc:sldChg chg="modSp add">
        <pc:chgData name="Geiger, Michael J" userId="13cae92b-b37c-450b-a449-82fcae19569d" providerId="ADAL" clId="{A2BB9361-81D3-4B7B-BCA6-25FC6CF0DE72}" dt="2019-03-29T13:57:56.185" v="134" actId="20577"/>
        <pc:sldMkLst>
          <pc:docMk/>
          <pc:sldMk cId="1229587195" sldId="486"/>
        </pc:sldMkLst>
        <pc:spChg chg="mod">
          <ac:chgData name="Geiger, Michael J" userId="13cae92b-b37c-450b-a449-82fcae19569d" providerId="ADAL" clId="{A2BB9361-81D3-4B7B-BCA6-25FC6CF0DE72}" dt="2019-03-29T13:56:31.033" v="16" actId="20577"/>
          <ac:spMkLst>
            <pc:docMk/>
            <pc:sldMk cId="1229587195" sldId="486"/>
            <ac:spMk id="6146" creationId="{00000000-0000-0000-0000-000000000000}"/>
          </ac:spMkLst>
        </pc:spChg>
        <pc:spChg chg="mod">
          <ac:chgData name="Geiger, Michael J" userId="13cae92b-b37c-450b-a449-82fcae19569d" providerId="ADAL" clId="{A2BB9361-81D3-4B7B-BCA6-25FC6CF0DE72}" dt="2019-03-29T13:57:56.185" v="134" actId="20577"/>
          <ac:spMkLst>
            <pc:docMk/>
            <pc:sldMk cId="1229587195" sldId="486"/>
            <ac:spMk id="6147" creationId="{00000000-0000-0000-0000-000000000000}"/>
          </ac:spMkLst>
        </pc:spChg>
      </pc:sldChg>
      <pc:sldChg chg="add">
        <pc:chgData name="Geiger, Michael J" userId="13cae92b-b37c-450b-a449-82fcae19569d" providerId="ADAL" clId="{A2BB9361-81D3-4B7B-BCA6-25FC6CF0DE72}" dt="2019-03-29T14:06:41.772" v="137"/>
        <pc:sldMkLst>
          <pc:docMk/>
          <pc:sldMk cId="2131100831" sldId="487"/>
        </pc:sldMkLst>
      </pc:sldChg>
      <pc:sldChg chg="modSp add">
        <pc:chgData name="Geiger, Michael J" userId="13cae92b-b37c-450b-a449-82fcae19569d" providerId="ADAL" clId="{A2BB9361-81D3-4B7B-BCA6-25FC6CF0DE72}" dt="2019-03-29T14:25:58.092" v="1230" actId="20577"/>
        <pc:sldMkLst>
          <pc:docMk/>
          <pc:sldMk cId="2700018160" sldId="488"/>
        </pc:sldMkLst>
        <pc:spChg chg="mod">
          <ac:chgData name="Geiger, Michael J" userId="13cae92b-b37c-450b-a449-82fcae19569d" providerId="ADAL" clId="{A2BB9361-81D3-4B7B-BCA6-25FC6CF0DE72}" dt="2019-03-29T14:23:18.536" v="807" actId="20577"/>
          <ac:spMkLst>
            <pc:docMk/>
            <pc:sldMk cId="2700018160" sldId="488"/>
            <ac:spMk id="2" creationId="{71E8A3D3-18FA-418D-9792-98A0148B45C6}"/>
          </ac:spMkLst>
        </pc:spChg>
        <pc:spChg chg="mod">
          <ac:chgData name="Geiger, Michael J" userId="13cae92b-b37c-450b-a449-82fcae19569d" providerId="ADAL" clId="{A2BB9361-81D3-4B7B-BCA6-25FC6CF0DE72}" dt="2019-03-29T14:25:58.092" v="1230" actId="20577"/>
          <ac:spMkLst>
            <pc:docMk/>
            <pc:sldMk cId="2700018160" sldId="488"/>
            <ac:spMk id="3" creationId="{87F34FFF-DB6E-4CA9-8207-0C8409681B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E208A7-04C0-4737-A201-47C1786894BF}" type="datetime1">
              <a:rPr lang="en-US" smtClean="0"/>
              <a:t>11/6/2019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02369-C36D-4F25-84F0-12CCB69EFF52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12168-D0E3-45CF-97A0-A5900781E290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0E187-C9E9-4E14-9278-C3702247EEAA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0CC62-2D73-47EF-A9DD-F06E9B19315C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4F6DA-A46F-4714-B308-CC43F499541B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D88A1-9540-4F7E-AD10-3DB38AAE81C3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37381-6371-46AF-B7A8-F6284C2E1F98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EE8D5-988B-4400-BF26-54A5B0F4649C}" type="datetime1">
              <a:rPr lang="en-US" smtClean="0"/>
              <a:t>11/6/2019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8328E-8A82-4C07-942E-C57363D6F67C}" type="datetime1">
              <a:rPr lang="en-US" smtClean="0"/>
              <a:t>11/6/2019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F7D4F-AFC9-4DA2-AF7F-DD6B5F0086D4}" type="datetime1">
              <a:rPr lang="en-US" smtClean="0"/>
              <a:t>11/6/2019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25B24-4C5E-4537-8A9B-6FDC419FDE42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30DD8-24ED-493B-811B-2D45E4B32FE9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BBB8AB1-F2A9-44A6-8979-F2F484D590E0}" type="datetime1">
              <a:rPr lang="en-US" smtClean="0"/>
              <a:t>11/6/2019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Fall </a:t>
            </a:r>
            <a:r>
              <a:rPr lang="en-US" dirty="0">
                <a:latin typeface="Arial" charset="0"/>
              </a:rPr>
              <a:t>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27: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44E8-24EA-4C7D-9931-4D122B85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38EF-346D-49B0-819B-72BC8343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treated as functions called on objects</a:t>
            </a:r>
          </a:p>
          <a:p>
            <a:r>
              <a:rPr lang="en-US" dirty="0"/>
              <a:t>Most operators as member functions to define what they mean for that type</a:t>
            </a:r>
          </a:p>
          <a:p>
            <a:pPr lvl="1"/>
            <a:r>
              <a:rPr lang="en-US" dirty="0"/>
              <a:t>Binary operators: fn. argument is RHS, calling object is LHS</a:t>
            </a:r>
          </a:p>
          <a:p>
            <a:pPr lvl="2"/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a = b;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a</a:t>
            </a:r>
            <a:r>
              <a:rPr lang="en-US" dirty="0">
                <a:sym typeface="Wingdings"/>
              </a:rPr>
              <a:t> is “calling object”, </a:t>
            </a:r>
            <a:r>
              <a:rPr lang="en-US" dirty="0">
                <a:latin typeface="Courier New"/>
                <a:cs typeface="Courier New"/>
                <a:sym typeface="Wingdings"/>
              </a:rPr>
              <a:t>b</a:t>
            </a:r>
            <a:r>
              <a:rPr lang="en-US" dirty="0">
                <a:sym typeface="Wingdings"/>
              </a:rPr>
              <a:t> is “argument”</a:t>
            </a:r>
            <a:endParaRPr lang="en-US" dirty="0"/>
          </a:p>
          <a:p>
            <a:pPr lvl="1"/>
            <a:r>
              <a:rPr lang="en-US" dirty="0"/>
              <a:t>Unary operators: no argument since only one object</a:t>
            </a:r>
          </a:p>
          <a:p>
            <a:pPr lvl="2"/>
            <a:r>
              <a:rPr lang="en-US" dirty="0"/>
              <a:t>Ex: </a:t>
            </a:r>
            <a:r>
              <a:rPr lang="en-US" dirty="0">
                <a:latin typeface="Courier New"/>
                <a:cs typeface="Courier New"/>
              </a:rPr>
              <a:t>-a;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latin typeface="Courier New"/>
                <a:cs typeface="Courier New"/>
                <a:sym typeface="Wingdings"/>
              </a:rPr>
              <a:t>a</a:t>
            </a:r>
            <a:r>
              <a:rPr lang="en-US" dirty="0">
                <a:sym typeface="Wingdings"/>
              </a:rPr>
              <a:t> is “calling object”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E000-7FD8-4945-A58C-7AC3F164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C9A9-6586-4F9D-BF9F-E310D8DC87A4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1BF2-EFCA-4C82-936D-F3531672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ED0C-7932-4735-BB5C-C2A8F55A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1DD5-A25C-4D00-98C6-8FC2834A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CA45-B459-4681-AF78-A11DF3C0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the following operators for linked stack</a:t>
            </a:r>
          </a:p>
          <a:p>
            <a:pPr lvl="1"/>
            <a:r>
              <a:rPr lang="en-US" dirty="0"/>
              <a:t>Assignment: =</a:t>
            </a:r>
          </a:p>
          <a:p>
            <a:pPr lvl="2"/>
            <a:r>
              <a:rPr lang="en-US" dirty="0"/>
              <a:t>Must perform deep copy in pointer-based data structures</a:t>
            </a:r>
          </a:p>
          <a:p>
            <a:pPr lvl="2"/>
            <a:r>
              <a:rPr lang="en-US" dirty="0"/>
              <a:t>Check for self-assignment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lvl="2"/>
            <a:r>
              <a:rPr lang="en-US" dirty="0"/>
              <a:t>Must empty calling object before copying</a:t>
            </a:r>
          </a:p>
          <a:p>
            <a:pPr lvl="2"/>
            <a:r>
              <a:rPr lang="en-US" dirty="0"/>
              <a:t>Lack of access to Node data members </a:t>
            </a:r>
            <a:r>
              <a:rPr lang="en-US" dirty="0">
                <a:sym typeface="Wingdings" panose="05000000000000000000" pitchFamily="2" charset="2"/>
              </a:rPr>
              <a:t> push data onto temp stack (to reorder), then push to calling obj.</a:t>
            </a:r>
            <a:endParaRPr lang="en-US" dirty="0"/>
          </a:p>
          <a:p>
            <a:pPr lvl="1"/>
            <a:r>
              <a:rPr lang="en-US" dirty="0"/>
              <a:t>Comparison: ==</a:t>
            </a:r>
          </a:p>
          <a:p>
            <a:pPr lvl="1"/>
            <a:r>
              <a:rPr lang="en-US" dirty="0"/>
              <a:t>Output: &lt;&lt;</a:t>
            </a:r>
          </a:p>
          <a:p>
            <a:pPr lvl="2"/>
            <a:r>
              <a:rPr lang="en-US" dirty="0"/>
              <a:t>Write as friend function—technically outside class definition but has access to data members of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09CB-3577-4A05-A964-D1B9937E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9F60-7BE7-49D7-8FCC-5300A303828F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6F62-21D5-47F4-A2EE-43D258C2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6266-7869-4CD9-B524-0A8FA855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Templates</a:t>
            </a:r>
            <a:r>
              <a:rPr lang="en-US" dirty="0"/>
              <a:t> allow us to write general functions/classes and specify the data type later</a:t>
            </a:r>
          </a:p>
          <a:p>
            <a:r>
              <a:rPr lang="en-US" dirty="0">
                <a:latin typeface="Courier New"/>
                <a:cs typeface="Courier New"/>
              </a:rPr>
              <a:t>template</a:t>
            </a:r>
            <a:r>
              <a:rPr lang="en-US" dirty="0"/>
              <a:t> keyword indicates that what follows is a pattern, not a full definition</a:t>
            </a:r>
          </a:p>
          <a:p>
            <a:r>
              <a:rPr lang="en-US" dirty="0"/>
              <a:t>Generic </a:t>
            </a:r>
            <a:r>
              <a:rPr lang="en-US" dirty="0" err="1"/>
              <a:t>typename</a:t>
            </a:r>
            <a:r>
              <a:rPr lang="en-US" dirty="0"/>
              <a:t> specified in angle brackets with </a:t>
            </a:r>
            <a:r>
              <a:rPr lang="en-US" dirty="0">
                <a:latin typeface="Courier New"/>
                <a:cs typeface="Courier New"/>
              </a:rPr>
              <a:t>class</a:t>
            </a:r>
            <a:r>
              <a:rPr lang="en-US" dirty="0"/>
              <a:t> (or </a:t>
            </a:r>
            <a:r>
              <a:rPr lang="en-US" dirty="0" err="1">
                <a:latin typeface="Courier New"/>
                <a:cs typeface="Courier New"/>
              </a:rPr>
              <a:t>typename</a:t>
            </a:r>
            <a:r>
              <a:rPr lang="en-US" dirty="0"/>
              <a:t>) keyword</a:t>
            </a:r>
          </a:p>
          <a:p>
            <a:r>
              <a:rPr lang="en-US" dirty="0"/>
              <a:t>At least one </a:t>
            </a:r>
            <a:r>
              <a:rPr lang="en-US" dirty="0" err="1"/>
              <a:t>templated</a:t>
            </a:r>
            <a:r>
              <a:rPr lang="en-US" dirty="0"/>
              <a:t> parameter must be used</a:t>
            </a:r>
          </a:p>
          <a:p>
            <a:r>
              <a:rPr lang="en-US" dirty="0"/>
              <a:t>Desired type automatically bound if calling function</a:t>
            </a:r>
          </a:p>
          <a:p>
            <a:r>
              <a:rPr lang="en-US" dirty="0"/>
              <a:t>Desired type must be specified if declaring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6FD-A2D7-4B78-B979-AFBD7FB489DE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0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template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General form: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template &lt;class </a:t>
            </a:r>
            <a:r>
              <a:rPr lang="en-US" i="1" dirty="0">
                <a:latin typeface="Courier New"/>
                <a:cs typeface="Courier New"/>
              </a:rPr>
              <a:t>type</a:t>
            </a:r>
            <a:r>
              <a:rPr lang="en-US" dirty="0">
                <a:latin typeface="Courier New"/>
                <a:cs typeface="Courier New"/>
              </a:rPr>
              <a:t>&gt; 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i="1" dirty="0">
                <a:latin typeface="Courier New"/>
                <a:cs typeface="Courier New"/>
              </a:rPr>
              <a:t>	function definition</a:t>
            </a:r>
            <a:endParaRPr lang="en-US" dirty="0"/>
          </a:p>
          <a:p>
            <a:r>
              <a:rPr lang="en-US" dirty="0"/>
              <a:t>Rewriting swap with templates: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template &lt;class T&gt; 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void swap(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&amp;v1,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&amp;v2)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latin typeface="Courier New"/>
                <a:cs typeface="Courier New"/>
              </a:rPr>
              <a:t> temp = v1;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v1 = v2;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v2 = temp;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/>
              <a:t>Calling swap: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 = 10;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 = 20;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swap(x, 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71CC-CC6B-4E26-84BD-4BCB3B0B2BB9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Class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Specify template outside of class definition</a:t>
            </a:r>
          </a:p>
          <a:p>
            <a:pPr lvl="1"/>
            <a:r>
              <a:rPr lang="en-US" dirty="0"/>
              <a:t>Can then use </a:t>
            </a:r>
            <a:r>
              <a:rPr lang="en-US" dirty="0" err="1"/>
              <a:t>templated</a:t>
            </a:r>
            <a:r>
              <a:rPr lang="en-US" dirty="0"/>
              <a:t> type(s) inside definition</a:t>
            </a:r>
          </a:p>
          <a:p>
            <a:endParaRPr lang="en-US" dirty="0"/>
          </a:p>
          <a:p>
            <a:r>
              <a:rPr lang="en-US" dirty="0"/>
              <a:t>All member functions must be declared as template functions</a:t>
            </a:r>
          </a:p>
          <a:p>
            <a:endParaRPr lang="en-US" dirty="0"/>
          </a:p>
          <a:p>
            <a:r>
              <a:rPr lang="en-US" dirty="0"/>
              <a:t>All function definitions must be with class definitions in header file</a:t>
            </a:r>
          </a:p>
          <a:p>
            <a:pPr lvl="1"/>
            <a:r>
              <a:rPr lang="en-US" dirty="0"/>
              <a:t>No .</a:t>
            </a:r>
            <a:r>
              <a:rPr lang="en-US" dirty="0" err="1"/>
              <a:t>cpp</a:t>
            </a:r>
            <a:r>
              <a:rPr lang="en-US" dirty="0"/>
              <a:t> file for function definitions</a:t>
            </a:r>
          </a:p>
          <a:p>
            <a:pPr lvl="1"/>
            <a:endParaRPr lang="en-US" dirty="0"/>
          </a:p>
          <a:p>
            <a:r>
              <a:rPr lang="en-US" dirty="0"/>
              <a:t>Actual data type includes template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Node&lt;T&gt;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FD00-A265-4AC7-BBBD-5CDCA5F75698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393F-0DEE-4C5E-BD3A-215BBD1F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B92A-9B17-4186-ADBB-47EB0EBF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Single pointer to first node</a:t>
            </a:r>
          </a:p>
          <a:p>
            <a:r>
              <a:rPr lang="en-US" dirty="0">
                <a:sym typeface="Wingdings"/>
              </a:rPr>
              <a:t>Covered example of inserting data in order</a:t>
            </a:r>
          </a:p>
          <a:p>
            <a:pPr lvl="1"/>
            <a:r>
              <a:rPr lang="en-US" dirty="0">
                <a:sym typeface="Wingdings"/>
              </a:rPr>
              <a:t>Traverse to appropriate spot; change pointers to add new</a:t>
            </a:r>
          </a:p>
          <a:p>
            <a:r>
              <a:rPr lang="en-US" dirty="0">
                <a:sym typeface="Wingdings"/>
              </a:rPr>
              <a:t>Can delete anywhere</a:t>
            </a:r>
          </a:p>
          <a:p>
            <a:pPr lvl="1"/>
            <a:r>
              <a:rPr lang="en-US" dirty="0">
                <a:sym typeface="Wingdings"/>
              </a:rPr>
              <a:t>Update pointers to ensure list unbroken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CFC1-459A-4BB1-AFD0-0F78978C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6472-CABC-4D5C-A6CE-0C6443384972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43F7-FE84-4D7C-AE8A-B6355DC9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D8B9-5A7F-40BB-8D51-23EC321D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</a:t>
            </a:r>
          </a:p>
          <a:p>
            <a:pPr lvl="1"/>
            <a:r>
              <a:rPr lang="en-US" dirty="0"/>
              <a:t>Exam 2—</a:t>
            </a:r>
            <a:r>
              <a:rPr lang="en-US" u="sng" dirty="0"/>
              <a:t>please be on time!!</a:t>
            </a:r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No lecture Friday, Monday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867DE4D-2302-4CF2-AEC9-B5A3F3F91411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Exam 2: Thursday, 11/7, 2-4 PM, Ball 328</a:t>
            </a:r>
          </a:p>
          <a:p>
            <a:pPr lvl="2"/>
            <a:r>
              <a:rPr lang="en-US" dirty="0"/>
              <a:t>Will be allowed </a:t>
            </a:r>
            <a:r>
              <a:rPr lang="en-US" u="sng" dirty="0"/>
              <a:t>two</a:t>
            </a:r>
            <a:r>
              <a:rPr lang="en-US" dirty="0"/>
              <a:t> double-sided 8.5” x 11” note sheets</a:t>
            </a:r>
          </a:p>
          <a:p>
            <a:pPr lvl="2"/>
            <a:r>
              <a:rPr lang="en-US" dirty="0"/>
              <a:t>No electronic devices</a:t>
            </a:r>
          </a:p>
          <a:p>
            <a:pPr lvl="1"/>
            <a:r>
              <a:rPr lang="en-US" dirty="0"/>
              <a:t>No lecture Friday, Monday</a:t>
            </a:r>
          </a:p>
          <a:p>
            <a:pPr lvl="1"/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Exam 2 Preview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59D97D7-21AC-4E8F-B8E7-38049832946B}" type="datetime1">
              <a:rPr lang="en-US" smtClean="0">
                <a:latin typeface="+mj-lt"/>
              </a:rPr>
              <a:t>11/6/2019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Exam 2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Exam 2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</a:t>
            </a:r>
            <a:r>
              <a:rPr lang="en-US" sz="2600" u="sng" dirty="0">
                <a:latin typeface="Arial" charset="0"/>
              </a:rPr>
              <a:t>two</a:t>
            </a:r>
            <a:r>
              <a:rPr lang="en-US" sz="2600" dirty="0">
                <a:latin typeface="Arial" charset="0"/>
              </a:rPr>
              <a:t>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sheets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notes, electronic devices (calculator, phone)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two hours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We’ll start at 2:00—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lectures 14-16; 18-22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sections </a:t>
            </a:r>
            <a:r>
              <a:rPr lang="en-US" sz="2600" i="1" dirty="0">
                <a:latin typeface="Arial" charset="0"/>
              </a:rPr>
              <a:t>(1+ questions in each)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Stacks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Queues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Multiple choice (templates, linked lists)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Templates may show up in other parts, but only questions explicitly about templates will be multiple choice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6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29804A-4964-4BFC-B169-32D0726B6489}" type="datetime1">
              <a:rPr lang="en-US" smtClean="0">
                <a:latin typeface="Garamond" charset="0"/>
              </a:rPr>
              <a:t>11/6/2019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last-in, first-out (LIFO) data structure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Ordered collection of data items</a:t>
            </a:r>
          </a:p>
          <a:p>
            <a:pPr lvl="1"/>
            <a:r>
              <a:rPr lang="en-US" dirty="0"/>
              <a:t>Can only be accessed at one end (top of stack)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Construction (start with empty stack)</a:t>
            </a:r>
          </a:p>
          <a:p>
            <a:pPr lvl="1"/>
            <a:r>
              <a:rPr lang="en-US" dirty="0"/>
              <a:t>Check if stack is empty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add data to the top of the stack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Pop</a:t>
            </a:r>
            <a:r>
              <a:rPr lang="en-US" dirty="0"/>
              <a:t>: remove data from the top of the stack</a:t>
            </a:r>
          </a:p>
          <a:p>
            <a:pPr lvl="1"/>
            <a:r>
              <a:rPr lang="en-US" dirty="0"/>
              <a:t>Read item at top of stack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48FA-A180-4A67-81DD-D27CCFD1AFCB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Array-based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Where should “top of stack” be in array?</a:t>
            </a:r>
          </a:p>
          <a:p>
            <a:pPr lvl="1"/>
            <a:r>
              <a:rPr lang="en-US" dirty="0"/>
              <a:t>Highest-indexed element—no need to shift contents when pushing or popping elements</a:t>
            </a:r>
          </a:p>
          <a:p>
            <a:r>
              <a:rPr lang="en-US" dirty="0"/>
              <a:t>Array-based list tracks capacity, current size</a:t>
            </a:r>
          </a:p>
          <a:p>
            <a:pPr lvl="1"/>
            <a:r>
              <a:rPr lang="en-US" dirty="0"/>
              <a:t>Does stack object need to track capacity?</a:t>
            </a:r>
          </a:p>
          <a:p>
            <a:pPr lvl="2"/>
            <a:r>
              <a:rPr lang="en-US" dirty="0"/>
              <a:t>Yes—must make sure we don’t overfill array</a:t>
            </a:r>
          </a:p>
          <a:p>
            <a:pPr lvl="1"/>
            <a:r>
              <a:rPr lang="en-US" dirty="0"/>
              <a:t>Why doesn’t stack need to track current size?</a:t>
            </a:r>
          </a:p>
          <a:p>
            <a:pPr lvl="2"/>
            <a:r>
              <a:rPr lang="en-US" dirty="0"/>
              <a:t>Top of stack = highest-indexed element</a:t>
            </a:r>
          </a:p>
          <a:p>
            <a:pPr lvl="2"/>
            <a:r>
              <a:rPr lang="en-US" dirty="0"/>
              <a:t>Implicitly tracks size!</a:t>
            </a:r>
          </a:p>
          <a:p>
            <a:r>
              <a:rPr lang="en-US" dirty="0"/>
              <a:t>How should we initialize “top of stack”?</a:t>
            </a:r>
          </a:p>
          <a:p>
            <a:pPr lvl="1"/>
            <a:r>
              <a:rPr lang="en-US" dirty="0"/>
              <a:t>Either 0 (</a:t>
            </a:r>
            <a:r>
              <a:rPr lang="en-US" dirty="0" err="1"/>
              <a:t>tos</a:t>
            </a:r>
            <a:r>
              <a:rPr lang="en-US" dirty="0"/>
              <a:t> = position to push to next) </a:t>
            </a:r>
            <a:br>
              <a:rPr lang="en-US" dirty="0"/>
            </a:br>
            <a:r>
              <a:rPr lang="en-US" dirty="0"/>
              <a:t>or -1 (</a:t>
            </a:r>
            <a:r>
              <a:rPr lang="en-US" dirty="0" err="1"/>
              <a:t>tos</a:t>
            </a:r>
            <a:r>
              <a:rPr lang="en-US" dirty="0"/>
              <a:t> = position last accessed)</a:t>
            </a:r>
          </a:p>
          <a:p>
            <a:pPr lvl="1"/>
            <a:r>
              <a:rPr lang="en-US" dirty="0"/>
              <a:t>Doesn’t matter as long as you’re consistent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18E4-7F44-4E81-AC18-586B3D739C0B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A3D3-18FA-418D-9792-98A0148B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4FFF-DB6E-4CA9-8207-0C840968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of nodes</a:t>
            </a:r>
          </a:p>
          <a:p>
            <a:pPr lvl="1"/>
            <a:r>
              <a:rPr lang="en-US" dirty="0"/>
              <a:t>Node: data + pointer(s) to other node(s)</a:t>
            </a:r>
          </a:p>
          <a:p>
            <a:pPr lvl="1"/>
            <a:r>
              <a:rPr lang="en-US" dirty="0"/>
              <a:t>In linked stack, single pointer to next node</a:t>
            </a:r>
          </a:p>
          <a:p>
            <a:pPr lvl="1"/>
            <a:r>
              <a:rPr lang="en-US" dirty="0"/>
              <a:t>Pointer in last node = NULL</a:t>
            </a:r>
          </a:p>
          <a:p>
            <a:r>
              <a:rPr lang="en-US" dirty="0"/>
              <a:t>Stack object</a:t>
            </a:r>
          </a:p>
          <a:p>
            <a:pPr lvl="1"/>
            <a:r>
              <a:rPr lang="en-US" dirty="0"/>
              <a:t>Single data member: pointer to top node</a:t>
            </a:r>
          </a:p>
          <a:p>
            <a:pPr lvl="1"/>
            <a:r>
              <a:rPr lang="en-US" dirty="0"/>
              <a:t>Push: allocate new node, point to old top node, change top pointer to new node</a:t>
            </a:r>
          </a:p>
          <a:p>
            <a:pPr lvl="1"/>
            <a:r>
              <a:rPr lang="en-US" dirty="0"/>
              <a:t>Pop: store address of old top node, change top pointer to 2</a:t>
            </a:r>
            <a:r>
              <a:rPr lang="en-US" baseline="30000" dirty="0"/>
              <a:t>nd</a:t>
            </a:r>
            <a:r>
              <a:rPr lang="en-US" dirty="0"/>
              <a:t> node, </a:t>
            </a:r>
            <a:r>
              <a:rPr lang="en-US"/>
              <a:t>delete old top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55B9-1035-457F-A8AF-25161DAB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33E6-21B0-4015-99C4-27D120B0ACEC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BC02-39D5-4295-ABBF-417ABC8B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7B53-8BD0-483E-BC64-58A1B472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1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Queue is first-in, first-out (FIFO) data structure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Ordered collection of data items</a:t>
            </a:r>
          </a:p>
          <a:p>
            <a:pPr lvl="1"/>
            <a:r>
              <a:rPr lang="en-US" dirty="0"/>
              <a:t>Items only removed (or read) from the front</a:t>
            </a:r>
          </a:p>
          <a:p>
            <a:pPr lvl="1"/>
            <a:r>
              <a:rPr lang="en-US" dirty="0"/>
              <a:t>Items only added to the back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Construction (start with empty queue)</a:t>
            </a:r>
          </a:p>
          <a:p>
            <a:pPr lvl="1"/>
            <a:r>
              <a:rPr lang="en-US" dirty="0"/>
              <a:t>Check if queue is empty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Enqueue</a:t>
            </a:r>
            <a:r>
              <a:rPr lang="en-US" dirty="0"/>
              <a:t>: add data to the back of the queue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Dequeue</a:t>
            </a:r>
            <a:r>
              <a:rPr lang="en-US" dirty="0"/>
              <a:t>: remove data from the front of the queue</a:t>
            </a:r>
          </a:p>
          <a:p>
            <a:pPr lvl="1"/>
            <a:r>
              <a:rPr lang="en-US" dirty="0"/>
              <a:t>Read item at front of queue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3ED1-7324-44F2-903E-455531349221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Array-based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/>
              </a:rPr>
              <a:t>Treat array as circular</a:t>
            </a:r>
          </a:p>
          <a:p>
            <a:pPr lvl="1"/>
            <a:r>
              <a:rPr lang="en-US" dirty="0">
                <a:sym typeface="Wingdings"/>
              </a:rPr>
              <a:t>Use modulo arithmetic </a:t>
            </a:r>
          </a:p>
          <a:p>
            <a:r>
              <a:rPr lang="en-US" dirty="0">
                <a:sym typeface="Wingdings"/>
              </a:rPr>
              <a:t>Issue #1: What do front/back refer to?</a:t>
            </a:r>
          </a:p>
          <a:p>
            <a:pPr lvl="1"/>
            <a:r>
              <a:rPr lang="en-US" dirty="0">
                <a:sym typeface="Wingdings"/>
              </a:rPr>
              <a:t>Position to read/write next (start both at 0; read/write then </a:t>
            </a:r>
            <a:r>
              <a:rPr lang="en-US" dirty="0" err="1">
                <a:sym typeface="Wingdings"/>
              </a:rPr>
              <a:t>inc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>
                <a:sym typeface="Wingdings"/>
              </a:rPr>
              <a:t>Position most recently read/written (start at -1 or cap-1; </a:t>
            </a:r>
            <a:r>
              <a:rPr lang="en-US" dirty="0" err="1">
                <a:sym typeface="Wingdings"/>
              </a:rPr>
              <a:t>inc</a:t>
            </a:r>
            <a:r>
              <a:rPr lang="en-US" dirty="0">
                <a:sym typeface="Wingdings"/>
              </a:rPr>
              <a:t> then read/write)</a:t>
            </a:r>
          </a:p>
          <a:p>
            <a:r>
              <a:rPr lang="en-US" dirty="0">
                <a:sym typeface="Wingdings"/>
              </a:rPr>
              <a:t>Issue #2: Tracking full/empty</a:t>
            </a:r>
          </a:p>
          <a:p>
            <a:pPr lvl="1"/>
            <a:r>
              <a:rPr lang="en-US" dirty="0">
                <a:sym typeface="Wingdings"/>
              </a:rPr>
              <a:t>Only store front/back and leave 1 array slot empty</a:t>
            </a:r>
          </a:p>
          <a:p>
            <a:pPr lvl="1"/>
            <a:r>
              <a:rPr lang="en-US" dirty="0">
                <a:sym typeface="Wingdings"/>
              </a:rPr>
              <a:t>Store front/back &amp; extra “empty” variable (either Boolean or just count # full/empty slots)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FB91-6302-4D18-8C2F-3EDF53FFC12D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FD9B-BE41-460F-95BE-F354F972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94F1-390D-420D-B8C7-6CE71B0B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ym typeface="Wingdings"/>
              </a:rPr>
              <a:t>“Front” points to first node in queue</a:t>
            </a:r>
          </a:p>
          <a:p>
            <a:r>
              <a:rPr lang="en-US" dirty="0">
                <a:sym typeface="Wingdings"/>
              </a:rPr>
              <a:t>“Back” points to last node (next = NULL) in queue</a:t>
            </a:r>
          </a:p>
          <a:p>
            <a:pPr lvl="1"/>
            <a:r>
              <a:rPr lang="en-US" dirty="0">
                <a:sym typeface="Wingdings"/>
              </a:rPr>
              <a:t>Front/back both initially NULL</a:t>
            </a:r>
          </a:p>
          <a:p>
            <a:r>
              <a:rPr lang="en-US" dirty="0">
                <a:sym typeface="Wingdings"/>
              </a:rPr>
              <a:t>Enqueue</a:t>
            </a:r>
          </a:p>
          <a:p>
            <a:pPr lvl="1"/>
            <a:r>
              <a:rPr lang="en-US" dirty="0">
                <a:sym typeface="Wingdings"/>
              </a:rPr>
              <a:t>Allocate new node w/next = NULL</a:t>
            </a:r>
          </a:p>
          <a:p>
            <a:pPr lvl="1"/>
            <a:r>
              <a:rPr lang="en-US" dirty="0">
                <a:sym typeface="Wingdings"/>
              </a:rPr>
              <a:t>Old last node points to new node</a:t>
            </a:r>
          </a:p>
          <a:p>
            <a:pPr lvl="1"/>
            <a:r>
              <a:rPr lang="en-US" dirty="0">
                <a:sym typeface="Wingdings"/>
              </a:rPr>
              <a:t>Back = new node address</a:t>
            </a:r>
          </a:p>
          <a:p>
            <a:pPr lvl="1"/>
            <a:r>
              <a:rPr lang="en-US" dirty="0">
                <a:sym typeface="Wingdings"/>
              </a:rPr>
              <a:t>Special case: adding 1</a:t>
            </a:r>
            <a:r>
              <a:rPr lang="en-US" baseline="30000" dirty="0">
                <a:sym typeface="Wingdings"/>
              </a:rPr>
              <a:t>st</a:t>
            </a:r>
            <a:r>
              <a:rPr lang="en-US" dirty="0">
                <a:sym typeface="Wingdings"/>
              </a:rPr>
              <a:t> node</a:t>
            </a:r>
          </a:p>
          <a:p>
            <a:r>
              <a:rPr lang="en-US" dirty="0">
                <a:sym typeface="Wingdings"/>
              </a:rPr>
              <a:t>Dequeue</a:t>
            </a:r>
          </a:p>
          <a:p>
            <a:pPr lvl="1"/>
            <a:r>
              <a:rPr lang="en-US" dirty="0">
                <a:sym typeface="Wingdings"/>
              </a:rPr>
              <a:t>Store address of first node</a:t>
            </a:r>
          </a:p>
          <a:p>
            <a:pPr lvl="1"/>
            <a:r>
              <a:rPr lang="en-US" dirty="0">
                <a:sym typeface="Wingdings"/>
              </a:rPr>
              <a:t>Front = address of second node</a:t>
            </a:r>
          </a:p>
          <a:p>
            <a:pPr lvl="1"/>
            <a:r>
              <a:rPr lang="en-US" dirty="0">
                <a:sym typeface="Wingdings"/>
              </a:rPr>
              <a:t>Delete first node</a:t>
            </a:r>
          </a:p>
          <a:p>
            <a:pPr lvl="1"/>
            <a:r>
              <a:rPr lang="en-US" dirty="0">
                <a:sym typeface="Wingdings"/>
              </a:rPr>
              <a:t>Special case: removing last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2B66-6EB5-4656-A253-28F5A8EA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FB4C-0B52-4480-BEC9-F9D24303E285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B25D-362A-41E4-B2E4-03A5B00C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Exam 2 Preview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E5C5-2D8B-45EF-987C-D45B40C9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287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18462</TotalTime>
  <Words>1116</Words>
  <Application>Microsoft Office PowerPoint</Application>
  <PresentationFormat>On-screen Show (4:3)</PresentationFormat>
  <Paragraphs>202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Exam 2 notes</vt:lpstr>
      <vt:lpstr>Review: Stack ADT</vt:lpstr>
      <vt:lpstr>Review: Array-based stacks</vt:lpstr>
      <vt:lpstr>Review: Linked stack</vt:lpstr>
      <vt:lpstr>Review: Queue ADT</vt:lpstr>
      <vt:lpstr>Review: Array-based queues</vt:lpstr>
      <vt:lpstr>Review: Linked queues</vt:lpstr>
      <vt:lpstr>Review: Operator overloading</vt:lpstr>
      <vt:lpstr>Review: Operator overloading</vt:lpstr>
      <vt:lpstr>Review: Templates</vt:lpstr>
      <vt:lpstr>Review: Function template example</vt:lpstr>
      <vt:lpstr>Review: Class templates</vt:lpstr>
      <vt:lpstr>Review: Linked lists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4268</cp:revision>
  <dcterms:created xsi:type="dcterms:W3CDTF">2006-04-03T05:03:01Z</dcterms:created>
  <dcterms:modified xsi:type="dcterms:W3CDTF">2019-11-06T14:35:52Z</dcterms:modified>
</cp:coreProperties>
</file>