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24" r:id="rId1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C300AE37-240F-4E2B-B344-D2E763F9DCC4}"/>
    <pc:docChg chg="delSld modSld">
      <pc:chgData name="Geiger, Michael J" userId="13cae92b-b37c-450b-a449-82fcae19569d" providerId="ADAL" clId="{C300AE37-240F-4E2B-B344-D2E763F9DCC4}" dt="2019-12-10T23:09:39.077" v="22" actId="20577"/>
      <pc:docMkLst>
        <pc:docMk/>
      </pc:docMkLst>
      <pc:sldChg chg="modSp">
        <pc:chgData name="Geiger, Michael J" userId="13cae92b-b37c-450b-a449-82fcae19569d" providerId="ADAL" clId="{C300AE37-240F-4E2B-B344-D2E763F9DCC4}" dt="2019-12-10T23:09:15.655" v="17" actId="20577"/>
        <pc:sldMkLst>
          <pc:docMk/>
          <pc:sldMk cId="0" sldId="256"/>
        </pc:sldMkLst>
        <pc:spChg chg="mod">
          <ac:chgData name="Geiger, Michael J" userId="13cae92b-b37c-450b-a449-82fcae19569d" providerId="ADAL" clId="{C300AE37-240F-4E2B-B344-D2E763F9DCC4}" dt="2019-12-10T23:09:15.655" v="17" actId="20577"/>
          <ac:spMkLst>
            <pc:docMk/>
            <pc:sldMk cId="0" sldId="256"/>
            <ac:spMk id="18434" creationId="{A32206A4-F0B7-4C84-9203-6AE9E9F7CA5C}"/>
          </ac:spMkLst>
        </pc:spChg>
      </pc:sldChg>
      <pc:sldChg chg="modSp">
        <pc:chgData name="Geiger, Michael J" userId="13cae92b-b37c-450b-a449-82fcae19569d" providerId="ADAL" clId="{C300AE37-240F-4E2B-B344-D2E763F9DCC4}" dt="2019-12-10T23:09:25.677" v="18" actId="6549"/>
        <pc:sldMkLst>
          <pc:docMk/>
          <pc:sldMk cId="0" sldId="257"/>
        </pc:sldMkLst>
        <pc:spChg chg="mod">
          <ac:chgData name="Geiger, Michael J" userId="13cae92b-b37c-450b-a449-82fcae19569d" providerId="ADAL" clId="{C300AE37-240F-4E2B-B344-D2E763F9DCC4}" dt="2019-12-10T23:09:25.677" v="18" actId="6549"/>
          <ac:spMkLst>
            <pc:docMk/>
            <pc:sldMk cId="0" sldId="257"/>
            <ac:spMk id="19458" creationId="{9ABB58A5-1E4B-4B87-95DE-E340ACE9D9A4}"/>
          </ac:spMkLst>
        </pc:spChg>
      </pc:sldChg>
      <pc:sldChg chg="modSp">
        <pc:chgData name="Geiger, Michael J" userId="13cae92b-b37c-450b-a449-82fcae19569d" providerId="ADAL" clId="{C300AE37-240F-4E2B-B344-D2E763F9DCC4}" dt="2019-12-10T23:09:39.077" v="22" actId="20577"/>
        <pc:sldMkLst>
          <pc:docMk/>
          <pc:sldMk cId="0" sldId="324"/>
        </pc:sldMkLst>
        <pc:spChg chg="mod">
          <ac:chgData name="Geiger, Michael J" userId="13cae92b-b37c-450b-a449-82fcae19569d" providerId="ADAL" clId="{C300AE37-240F-4E2B-B344-D2E763F9DCC4}" dt="2019-12-10T23:09:39.077" v="22" actId="20577"/>
          <ac:spMkLst>
            <pc:docMk/>
            <pc:sldMk cId="0" sldId="324"/>
            <ac:spMk id="34818" creationId="{967C2770-D8B4-4B1F-A63D-4D410DFDFA63}"/>
          </ac:spMkLst>
        </pc:spChg>
      </pc:sldChg>
      <pc:sldChg chg="del">
        <pc:chgData name="Geiger, Michael J" userId="13cae92b-b37c-450b-a449-82fcae19569d" providerId="ADAL" clId="{C300AE37-240F-4E2B-B344-D2E763F9DCC4}" dt="2019-12-10T23:09:28.344" v="19" actId="47"/>
        <pc:sldMkLst>
          <pc:docMk/>
          <pc:sldMk cId="0" sldId="357"/>
        </pc:sldMkLst>
      </pc:sldChg>
      <pc:sldChg chg="del">
        <pc:chgData name="Geiger, Michael J" userId="13cae92b-b37c-450b-a449-82fcae19569d" providerId="ADAL" clId="{C300AE37-240F-4E2B-B344-D2E763F9DCC4}" dt="2019-12-10T23:09:29.737" v="20" actId="47"/>
        <pc:sldMkLst>
          <pc:docMk/>
          <pc:sldMk cId="0" sldId="358"/>
        </pc:sldMkLst>
      </pc:sldChg>
      <pc:sldChg chg="del">
        <pc:chgData name="Geiger, Michael J" userId="13cae92b-b37c-450b-a449-82fcae19569d" providerId="ADAL" clId="{C300AE37-240F-4E2B-B344-D2E763F9DCC4}" dt="2019-12-10T23:09:30.278" v="21" actId="47"/>
        <pc:sldMkLst>
          <pc:docMk/>
          <pc:sldMk cId="0" sldId="359"/>
        </pc:sldMkLst>
      </pc:sldChg>
      <pc:sldMasterChg chg="delSldLayout">
        <pc:chgData name="Geiger, Michael J" userId="13cae92b-b37c-450b-a449-82fcae19569d" providerId="ADAL" clId="{C300AE37-240F-4E2B-B344-D2E763F9DCC4}" dt="2019-12-10T23:09:29.737" v="20" actId="47"/>
        <pc:sldMasterMkLst>
          <pc:docMk/>
          <pc:sldMasterMk cId="0" sldId="2147483792"/>
        </pc:sldMasterMkLst>
        <pc:sldLayoutChg chg="del">
          <pc:chgData name="Geiger, Michael J" userId="13cae92b-b37c-450b-a449-82fcae19569d" providerId="ADAL" clId="{C300AE37-240F-4E2B-B344-D2E763F9DCC4}" dt="2019-12-10T23:09:29.737" v="20" actId="47"/>
          <pc:sldLayoutMkLst>
            <pc:docMk/>
            <pc:sldMasterMk cId="0" sldId="2147483792"/>
            <pc:sldLayoutMk cId="3732963032" sldId="214748513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877D6DF3-FA4E-4653-9D4D-1C395A94152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C63D95CE-5DF2-4586-A2FF-28D4A627AA5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>
            <a:extLst>
              <a:ext uri="{FF2B5EF4-FFF2-40B4-BE49-F238E27FC236}">
                <a16:creationId xmlns:a16="http://schemas.microsoft.com/office/drawing/2014/main" id="{51FFA597-C28B-40FD-BCAF-20FB14C56C5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>
            <a:extLst>
              <a:ext uri="{FF2B5EF4-FFF2-40B4-BE49-F238E27FC236}">
                <a16:creationId xmlns:a16="http://schemas.microsoft.com/office/drawing/2014/main" id="{94920FBD-F58E-4380-97D1-C8928A97683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72B2646F-23C9-48D8-AA76-FD7E5B12E8D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03A33F6-BD2C-47FA-9873-FA62C81A01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853235E-7AA0-4915-8C2E-2BF45F2460C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111788A2-B98A-40CF-B1BA-9237C2DE2D3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4361BC8C-0ADD-447D-9BDC-960459A830B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83479E8A-F84A-4CF0-8564-187472C5BA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28A33C1A-CD4E-4C7A-B3C5-7D3A982537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F754F7C3-8000-49B2-AC27-C44CFF136D0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60F8DA04-0AC9-4A88-B5A1-5986A29994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D28CCC5-8129-48A2-B58C-D1011D887317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A99CB670-F396-49F1-AA0E-169AC91339C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C14B5EF-391E-4D63-A7BD-24EF23B4D8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CDA9F532-3608-49DF-9A98-9E80AA849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81371C95-7B66-4427-981E-4804C51D5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DD9D3F7-7C5A-4124-AFB4-DE06D946E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121617-70D3-4923-BA3C-FCE123F48618}" type="datetime1">
              <a:rPr lang="en-US" altLang="en-US"/>
              <a:pPr/>
              <a:t>12/10/2019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71EB227-3FA8-4E76-A512-FC8D4723F2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A3594A4-0EDB-46EE-BC99-5BA2C7B877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D1CAF-D396-4650-809C-A5CB3272FB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23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506D31-1B76-4A34-B92A-72FEFF0B71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E5F3F6-6CC3-4E3A-8B1D-FF35DD413CC4}" type="datetime1">
              <a:rPr lang="en-US" altLang="en-US"/>
              <a:pPr/>
              <a:t>12/10/2019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AC05C3-85AA-4012-A3BA-E42BCABCC7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6AE84E-A01E-48F3-A78F-5E90DC8A1C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3D9B6-F0D8-4171-A8D4-1DAB1471BA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21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52414F-3A2E-483E-9AB8-C5390EC45E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2D74F-C5A5-46B1-9892-3CBF2FA40CC1}" type="datetime1">
              <a:rPr lang="en-US" altLang="en-US"/>
              <a:pPr/>
              <a:t>12/10/2019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DCB7CA-89AB-49DB-BA7A-E0B3897828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B6F938-EB8B-4B20-A2D2-47679E278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4F3F74-1E41-4E3B-A544-43BAA4ABBE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914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D16B1-6777-4ED1-A315-EDB54A7CE1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969E59-3152-41C3-BEC6-D8A21F371C3B}" type="datetime1">
              <a:rPr lang="en-US" altLang="en-US"/>
              <a:pPr/>
              <a:t>12/10/2019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736B3D-6AEC-492D-958D-D4F5671A3B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3A05AF-A48B-4683-BA62-7F2553B32D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813BC3-0DBE-4F83-B07D-2AF6079C91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375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6FD63-00F9-47F2-B294-0001F207AF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04B52F-AE71-4BFF-8F28-FAD001347E60}" type="datetime1">
              <a:rPr lang="en-US" altLang="en-US"/>
              <a:pPr/>
              <a:t>12/10/2019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41C6B-579D-4C6B-BD09-68722A5159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12106-4CDF-400F-B730-131E565D3D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3140F4-EE24-40AE-AB1E-98111CEDE2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35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BA6B12-0BA9-4E67-B2BF-417BDCF0A5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22A3E-EB61-4485-90FB-E1E514D734CC}" type="datetime1">
              <a:rPr lang="en-US" altLang="en-US"/>
              <a:pPr/>
              <a:t>12/10/2019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74BDE3-7E87-45DA-AFD9-12E94113D9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3526DD-5199-4F7A-8F2C-D6F470E6C5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8D5C30-4142-4D37-AB5A-168681782E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1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6352B2-F202-4BD0-90EB-FD560B958C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90A72-363B-4BF1-B0D2-2F10708BB302}" type="datetime1">
              <a:rPr lang="en-US" altLang="en-US"/>
              <a:pPr/>
              <a:t>12/10/2019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DF0E79-08C6-4310-91F4-E629B97C03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24A3A7-97FD-4AC6-A196-A5DC60F858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CFEADF-49FA-412C-B314-3466D01A11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214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5F5E1D-F85C-454F-B2ED-C5923C8210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5CCFA3-8F59-49A3-A0BD-19AC59F079C7}" type="datetime1">
              <a:rPr lang="en-US" altLang="en-US"/>
              <a:pPr/>
              <a:t>12/10/2019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DDE8F2-0EF2-4085-8D27-7DBB9508E3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8F97AC-79DC-4628-9D41-2A4F464BB6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AFD7F4-6F3B-45A8-9CEE-1751B36E0F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74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83F4904-2509-42E5-A4DA-D0F20F0D17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38887E-3FC7-435F-9985-300C29493159}" type="datetime1">
              <a:rPr lang="en-US" altLang="en-US"/>
              <a:pPr/>
              <a:t>12/10/2019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C087805-6B46-4CB7-9CA5-3EEC1DD403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816BAC7-49B3-4081-A47A-CF44BB920F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9BEF15-A58B-4CE5-A190-E98BAE5EA8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16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E5D9AF7-E3CB-44EE-86FB-0948169119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88B5C-2E7A-41FC-9CE5-C506C9686BAF}" type="datetime1">
              <a:rPr lang="en-US" altLang="en-US"/>
              <a:pPr/>
              <a:t>12/10/2019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9DBB855-C97E-4045-B6D8-F6D2F753A1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499D950-0AE0-42F1-A03B-0F0E41CDD7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0F6DB-8117-4393-892B-4584703F2B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78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1B2C4B7-2521-47DE-B6DE-049C0BA38F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FB0323-14B3-46BA-ACDF-663DCF6292A6}" type="datetime1">
              <a:rPr lang="en-US" altLang="en-US"/>
              <a:pPr/>
              <a:t>12/10/2019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B924BD7-3710-4BFE-ACAC-0D262920D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596A95B-4506-44B7-A66C-7B3E5E2091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EAF77-228D-4DDA-94B6-286C42EEBE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371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58C04-7554-48E4-B802-45EBDFC0D6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C43FF-0CC4-46D9-A75A-4AE33FFDBAFF}" type="datetime1">
              <a:rPr lang="en-US" altLang="en-US"/>
              <a:pPr/>
              <a:t>12/10/2019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2F3754-54C0-41E9-88A9-E558B1F0F9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1BE386-8932-49A1-8894-C935DEB0F9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4E76F4-53C9-4FF0-ACFF-F6E90ECB21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954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840922-67D2-41AD-9381-6FD25B56E1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E175C4-547B-417F-9570-1BE815F99239}" type="datetime1">
              <a:rPr lang="en-US" altLang="en-US"/>
              <a:pPr/>
              <a:t>12/10/2019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E06C6B-1651-4340-948B-1EE9BD2FC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045B2-E843-4F58-9E6E-CA9FB8F4DB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E19D0-5080-4485-831E-533BF4C9B0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34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CAF3615-2703-4620-BBE4-287959A38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27F556E-369D-4435-A28D-1405D72F1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6660" name="Rectangle 4">
            <a:extLst>
              <a:ext uri="{FF2B5EF4-FFF2-40B4-BE49-F238E27FC236}">
                <a16:creationId xmlns:a16="http://schemas.microsoft.com/office/drawing/2014/main" id="{D733F98E-3F33-407B-BD1F-617E9E1E1D8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fld id="{12BA60AE-6465-45DF-BD75-CD1BEBCC0986}" type="datetime1">
              <a:rPr lang="en-US" altLang="en-US"/>
              <a:pPr/>
              <a:t>12/10/2019</a:t>
            </a:fld>
            <a:endParaRPr lang="en-US" altLang="en-US"/>
          </a:p>
        </p:txBody>
      </p:sp>
      <p:sp>
        <p:nvSpPr>
          <p:cNvPr id="326661" name="Rectangle 5">
            <a:extLst>
              <a:ext uri="{FF2B5EF4-FFF2-40B4-BE49-F238E27FC236}">
                <a16:creationId xmlns:a16="http://schemas.microsoft.com/office/drawing/2014/main" id="{F6A6A38E-B47A-4329-884E-A272A1ABFB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326662" name="Rectangle 6">
            <a:extLst>
              <a:ext uri="{FF2B5EF4-FFF2-40B4-BE49-F238E27FC236}">
                <a16:creationId xmlns:a16="http://schemas.microsoft.com/office/drawing/2014/main" id="{594FC3A1-7D17-4689-AF1C-F8C8036943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fld id="{CA023800-6FCA-4425-A934-C0D38A7034D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F540E227-BB4F-4E52-A1D1-20B0B7B75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D0EEE10D-CF46-493C-A37B-4410C6607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5" r:id="rId1"/>
    <p:sldLayoutId id="2147485123" r:id="rId2"/>
    <p:sldLayoutId id="2147485124" r:id="rId3"/>
    <p:sldLayoutId id="2147485125" r:id="rId4"/>
    <p:sldLayoutId id="2147485126" r:id="rId5"/>
    <p:sldLayoutId id="2147485127" r:id="rId6"/>
    <p:sldLayoutId id="2147485128" r:id="rId7"/>
    <p:sldLayoutId id="2147485129" r:id="rId8"/>
    <p:sldLayoutId id="2147485130" r:id="rId9"/>
    <p:sldLayoutId id="2147485131" r:id="rId10"/>
    <p:sldLayoutId id="2147485132" r:id="rId11"/>
    <p:sldLayoutId id="2147485133" r:id="rId12"/>
    <p:sldLayoutId id="2147485134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3DCC4DBD-22D8-4D51-9999-9393E7FAE6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altLang="en-US" sz="4600"/>
              <a:t>EECE.3170</a:t>
            </a:r>
            <a:br>
              <a:rPr lang="en-US" altLang="en-US" sz="4600"/>
            </a:br>
            <a:r>
              <a:rPr lang="en-US" altLang="en-US" sz="4600"/>
              <a:t>Microprocessor Systems Design I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A32206A4-F0B7-4C84-9203-6AE9E9F7CA5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dirty="0"/>
              <a:t>Instructors:  Dr. Lin Li &amp; Dr. Michael Geiger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/>
              <a:t>Fall 2019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dirty="0"/>
          </a:p>
          <a:p>
            <a:pPr algn="ctr"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0000FF"/>
                </a:solidFill>
              </a:rPr>
              <a:t>Lecture 33:</a:t>
            </a:r>
            <a:endParaRPr lang="en-US" altLang="en-US" dirty="0"/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 err="1"/>
              <a:t>PICkit</a:t>
            </a:r>
            <a:r>
              <a:rPr lang="en-US" altLang="en-US" dirty="0"/>
              <a:t>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5C820371-73AC-4FCD-9930-0D26192F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Final notes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967C2770-D8B4-4B1F-A63D-4D410DFDF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Next time: </a:t>
            </a:r>
          </a:p>
          <a:p>
            <a:pPr lvl="1"/>
            <a:r>
              <a:rPr lang="en-US" altLang="en-US" dirty="0"/>
              <a:t>Working with delay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34819" name="Date Placeholder 3">
            <a:extLst>
              <a:ext uri="{FF2B5EF4-FFF2-40B4-BE49-F238E27FC236}">
                <a16:creationId xmlns:a16="http://schemas.microsoft.com/office/drawing/2014/main" id="{5B7AA923-2737-4B0C-95F6-044FB10CA2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F7D150-4C21-4CBB-BEF5-830A81D1BB32}" type="datetime1">
              <a:rPr lang="en-US" altLang="en-US" sz="1200">
                <a:latin typeface="Garamond" panose="02020404030301010803" pitchFamily="18" charset="0"/>
              </a:rPr>
              <a:pPr/>
              <a:t>12/10/2019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4EB97-9E94-40A6-BD1F-15E2C1E9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34821" name="Slide Number Placeholder 5">
            <a:extLst>
              <a:ext uri="{FF2B5EF4-FFF2-40B4-BE49-F238E27FC236}">
                <a16:creationId xmlns:a16="http://schemas.microsoft.com/office/drawing/2014/main" id="{464C1F59-7D98-4435-BE68-3FE30FFA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C4D079B-54BE-4498-997C-A6E7A26C5015}" type="slidenum">
              <a:rPr lang="en-US" altLang="en-US" sz="1200">
                <a:latin typeface="Garamond" panose="02020404030301010803" pitchFamily="18" charset="0"/>
              </a:rPr>
              <a:pPr/>
              <a:t>10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>
            <a:extLst>
              <a:ext uri="{FF2B5EF4-FFF2-40B4-BE49-F238E27FC236}">
                <a16:creationId xmlns:a16="http://schemas.microsoft.com/office/drawing/2014/main" id="{D4A34FCC-0445-410B-8613-9A436AA68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Lecture outline</a:t>
            </a:r>
          </a:p>
        </p:txBody>
      </p:sp>
      <p:sp>
        <p:nvSpPr>
          <p:cNvPr id="19458" name="Rectangle 5">
            <a:extLst>
              <a:ext uri="{FF2B5EF4-FFF2-40B4-BE49-F238E27FC236}">
                <a16:creationId xmlns:a16="http://schemas.microsoft.com/office/drawing/2014/main" id="{9ABB58A5-1E4B-4B87-95DE-E340ACE9D9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300" dirty="0"/>
              <a:t>Today’</a:t>
            </a:r>
            <a:r>
              <a:rPr lang="en-US" altLang="ja-JP" sz="2300" dirty="0"/>
              <a:t>s lecture: working with </a:t>
            </a:r>
            <a:r>
              <a:rPr lang="en-US" altLang="ja-JP" sz="2300" dirty="0" err="1"/>
              <a:t>PICkit</a:t>
            </a:r>
            <a:endParaRPr lang="en-US" altLang="ja-JP" sz="23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Assembler directives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MPLAB IDE</a:t>
            </a:r>
          </a:p>
          <a:p>
            <a:pPr lvl="2">
              <a:lnSpc>
                <a:spcPct val="80000"/>
              </a:lnSpc>
            </a:pPr>
            <a:r>
              <a:rPr lang="en-US" altLang="en-US" sz="1700" dirty="0"/>
              <a:t>Working with existing projects</a:t>
            </a:r>
          </a:p>
          <a:p>
            <a:pPr lvl="2">
              <a:lnSpc>
                <a:spcPct val="80000"/>
              </a:lnSpc>
            </a:pPr>
            <a:r>
              <a:rPr lang="en-US" altLang="en-US" sz="1700" dirty="0"/>
              <a:t>Simulator </a:t>
            </a:r>
          </a:p>
          <a:p>
            <a:pPr lvl="2">
              <a:lnSpc>
                <a:spcPct val="80000"/>
              </a:lnSpc>
            </a:pPr>
            <a:r>
              <a:rPr lang="en-US" altLang="en-US" sz="1700" dirty="0"/>
              <a:t>In-circuit debugging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Sample programs in assembly and C</a:t>
            </a:r>
          </a:p>
        </p:txBody>
      </p:sp>
      <p:sp>
        <p:nvSpPr>
          <p:cNvPr id="19459" name="Date Placeholder 3">
            <a:extLst>
              <a:ext uri="{FF2B5EF4-FFF2-40B4-BE49-F238E27FC236}">
                <a16:creationId xmlns:a16="http://schemas.microsoft.com/office/drawing/2014/main" id="{42AD29BA-9C20-407A-80C0-728D6BE2D7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BB6111-BA27-440A-90B6-A821D42773D6}" type="datetime1">
              <a:rPr lang="en-US" altLang="en-US" sz="1200">
                <a:latin typeface="Garamond" panose="02020404030301010803" pitchFamily="18" charset="0"/>
              </a:rPr>
              <a:pPr/>
              <a:t>12/10/2019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AAEE8-CF29-45E5-8407-AC012025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Microprocessors I: Lecture 28</a:t>
            </a:r>
          </a:p>
        </p:txBody>
      </p:sp>
      <p:sp>
        <p:nvSpPr>
          <p:cNvPr id="19461" name="Slide Number Placeholder 5">
            <a:extLst>
              <a:ext uri="{FF2B5EF4-FFF2-40B4-BE49-F238E27FC236}">
                <a16:creationId xmlns:a16="http://schemas.microsoft.com/office/drawing/2014/main" id="{B08EF0F9-05F1-4FD8-95CD-2F632AA6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DE96D0-39D5-4094-8D1C-AE71F92035DE}" type="slidenum">
              <a:rPr lang="en-US" altLang="en-US" sz="1200">
                <a:latin typeface="Garamond" panose="02020404030301010803" pitchFamily="18" charset="0"/>
              </a:rPr>
              <a:pPr/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643DD1C1-F225-4F90-A789-FDFF716B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PIC microcontroller programming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44972BF5-5D75-4278-A087-2E60FB950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Done through MPLAB IDE</a:t>
            </a:r>
          </a:p>
          <a:p>
            <a:r>
              <a:rPr lang="en-US" altLang="en-US"/>
              <a:t>Allows for generation of projects in assembly or in C</a:t>
            </a:r>
          </a:p>
          <a:p>
            <a:r>
              <a:rPr lang="en-US" altLang="en-US"/>
              <a:t>Options to generate initialization code</a:t>
            </a:r>
          </a:p>
          <a:p>
            <a:r>
              <a:rPr lang="en-US" altLang="en-US"/>
              <a:t>In-circuit debugger to view device state while hardware is actually running</a:t>
            </a:r>
          </a:p>
          <a:p>
            <a:endParaRPr lang="en-US" altLang="en-US"/>
          </a:p>
        </p:txBody>
      </p:sp>
      <p:sp>
        <p:nvSpPr>
          <p:cNvPr id="27651" name="Date Placeholder 3">
            <a:extLst>
              <a:ext uri="{FF2B5EF4-FFF2-40B4-BE49-F238E27FC236}">
                <a16:creationId xmlns:a16="http://schemas.microsoft.com/office/drawing/2014/main" id="{96F31A9B-01CC-4BA3-85B2-D832E158A46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6244150-8F9A-4D92-BFDC-90BE91361004}" type="datetime1">
              <a:rPr lang="en-US" altLang="en-US" sz="1200">
                <a:latin typeface="Garamond" panose="02020404030301010803" pitchFamily="18" charset="0"/>
              </a:rPr>
              <a:pPr eaLnBrk="1" hangingPunct="1"/>
              <a:t>12/10/2019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D1ADE-A2C9-4612-9887-631AD98C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27653" name="Slide Number Placeholder 5">
            <a:extLst>
              <a:ext uri="{FF2B5EF4-FFF2-40B4-BE49-F238E27FC236}">
                <a16:creationId xmlns:a16="http://schemas.microsoft.com/office/drawing/2014/main" id="{74A5C292-347F-4087-A58E-C441ACDC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EE59C87-5612-4BA4-BB59-C8B9320E9D31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D8413241-DB72-4C74-8CC4-BE9423CA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PIC assembler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E8CF-0119-487B-84AE-F149BB9EB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err="1">
                <a:ea typeface="+mn-ea"/>
                <a:cs typeface="+mn-cs"/>
              </a:rPr>
              <a:t>banksel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i="1" dirty="0">
                <a:ea typeface="+mn-ea"/>
                <a:cs typeface="+mn-cs"/>
              </a:rPr>
              <a:t>label</a:t>
            </a:r>
            <a:endParaRPr lang="en-US" dirty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Changes BSR to bank containing </a:t>
            </a:r>
            <a:r>
              <a:rPr lang="en-US" i="1" dirty="0">
                <a:ea typeface="ＭＳ Ｐゴシック" charset="0"/>
              </a:rPr>
              <a:t>label</a:t>
            </a:r>
            <a:endParaRPr lang="en-US" dirty="0"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Example: </a:t>
            </a:r>
            <a:r>
              <a:rPr lang="en-US" dirty="0" err="1">
                <a:ea typeface="ＭＳ Ｐゴシック" charset="0"/>
              </a:rPr>
              <a:t>banksel</a:t>
            </a:r>
            <a:r>
              <a:rPr lang="en-US" dirty="0">
                <a:ea typeface="ＭＳ Ｐゴシック" charset="0"/>
              </a:rPr>
              <a:t> TRISC</a:t>
            </a:r>
          </a:p>
          <a:p>
            <a:pPr>
              <a:defRPr/>
            </a:pPr>
            <a:r>
              <a:rPr lang="en-US" dirty="0" err="1">
                <a:ea typeface="+mn-ea"/>
                <a:cs typeface="+mn-cs"/>
              </a:rPr>
              <a:t>cblock</a:t>
            </a:r>
            <a:r>
              <a:rPr lang="en-US" dirty="0">
                <a:ea typeface="+mn-ea"/>
                <a:cs typeface="+mn-cs"/>
              </a:rPr>
              <a:t>/</a:t>
            </a:r>
            <a:r>
              <a:rPr lang="en-US" dirty="0" err="1">
                <a:ea typeface="+mn-ea"/>
                <a:cs typeface="+mn-cs"/>
              </a:rPr>
              <a:t>endc</a:t>
            </a:r>
            <a:endParaRPr lang="en-US" dirty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Used to define a block of variables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org </a:t>
            </a:r>
            <a:r>
              <a:rPr lang="en-US" i="1" dirty="0">
                <a:ea typeface="+mn-ea"/>
                <a:cs typeface="+mn-cs"/>
              </a:rPr>
              <a:t>address</a:t>
            </a:r>
            <a:endParaRPr lang="en-US" dirty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Indicates starting address for block of code that follows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Address 0 in simple programs (initial PC value)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#include </a:t>
            </a:r>
            <a:r>
              <a:rPr lang="en-US" i="1" dirty="0">
                <a:ea typeface="+mn-ea"/>
                <a:cs typeface="+mn-cs"/>
              </a:rPr>
              <a:t>file</a:t>
            </a:r>
            <a:endParaRPr lang="en-US" dirty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Typically used to include processor-specific definitions, macros</a:t>
            </a:r>
          </a:p>
        </p:txBody>
      </p:sp>
      <p:sp>
        <p:nvSpPr>
          <p:cNvPr id="28675" name="Date Placeholder 3">
            <a:extLst>
              <a:ext uri="{FF2B5EF4-FFF2-40B4-BE49-F238E27FC236}">
                <a16:creationId xmlns:a16="http://schemas.microsoft.com/office/drawing/2014/main" id="{81902528-1F8B-4245-B3D9-CB16A6E090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7D5F9FC-F4F7-4F96-B118-2450F0533660}" type="datetime1">
              <a:rPr lang="en-US" altLang="en-US" sz="1200">
                <a:latin typeface="Garamond" panose="02020404030301010803" pitchFamily="18" charset="0"/>
              </a:rPr>
              <a:pPr eaLnBrk="1" hangingPunct="1"/>
              <a:t>12/10/2019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ED5D1-1961-49FA-9E94-C5A5D1B6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28677" name="Slide Number Placeholder 5">
            <a:extLst>
              <a:ext uri="{FF2B5EF4-FFF2-40B4-BE49-F238E27FC236}">
                <a16:creationId xmlns:a16="http://schemas.microsoft.com/office/drawing/2014/main" id="{1DD2DB4F-76CD-4D82-AC16-7A4251A6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EF845AA-E941-439F-B68A-8A9ED9528979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BC387A9-E682-4629-BF66-779CADA1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1: Light single LED (.asm)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9F13D-1872-4692-A35A-1B529B2AB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Start: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TRISC   	;select bank1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TRISC,0 	;make C0 an output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LATC	;select bank2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clrf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LATC	;initialize the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			; LATCH by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			; turning off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			; everything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LATC,0	;turn on LED C0 (DS1)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$      	;sit here forever!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end</a:t>
            </a:r>
          </a:p>
        </p:txBody>
      </p:sp>
      <p:sp>
        <p:nvSpPr>
          <p:cNvPr id="29699" name="Date Placeholder 3">
            <a:extLst>
              <a:ext uri="{FF2B5EF4-FFF2-40B4-BE49-F238E27FC236}">
                <a16:creationId xmlns:a16="http://schemas.microsoft.com/office/drawing/2014/main" id="{931D5504-C287-4D41-95C4-2FEC9F1E7C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33B80A9-86F5-4499-A30E-D19BB37BB989}" type="datetime1">
              <a:rPr lang="en-US" altLang="en-US" sz="1200">
                <a:latin typeface="Garamond" panose="02020404030301010803" pitchFamily="18" charset="0"/>
              </a:rPr>
              <a:pPr eaLnBrk="1" hangingPunct="1"/>
              <a:t>12/10/2019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D7AFC-BEBF-485C-A334-8F6DD095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29701" name="Slide Number Placeholder 5">
            <a:extLst>
              <a:ext uri="{FF2B5EF4-FFF2-40B4-BE49-F238E27FC236}">
                <a16:creationId xmlns:a16="http://schemas.microsoft.com/office/drawing/2014/main" id="{24248958-F3EC-4CD9-9E6A-87B1C8AB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6323C74-FBF8-47BA-B25F-1EB8E9599B66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BB76AF75-8A74-457B-A383-19070A41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 notes (.asm)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E114A3DF-D198-46C4-A78D-0A1FD6944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TRISC: controls state of Port C pins</a:t>
            </a:r>
          </a:p>
          <a:p>
            <a:pPr lvl="1"/>
            <a:r>
              <a:rPr lang="en-US" altLang="en-US"/>
              <a:t>TRISC bits = 1 </a:t>
            </a:r>
            <a:r>
              <a:rPr lang="en-US" altLang="en-US">
                <a:sym typeface="Wingdings" panose="05000000000000000000" pitchFamily="2" charset="2"/>
              </a:rPr>
              <a:t> corresponding pins are inputs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TRISC bits = 0  corresponding pins are outputs</a:t>
            </a:r>
          </a:p>
          <a:p>
            <a:r>
              <a:rPr lang="en-US" altLang="en-US">
                <a:sym typeface="Wingdings" panose="05000000000000000000" pitchFamily="2" charset="2"/>
              </a:rPr>
              <a:t>LATC: used for writing data to Port C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Equivalent to writing to PORTC register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Convention: for input, read PORTC; for output, write LATC</a:t>
            </a:r>
          </a:p>
          <a:p>
            <a:r>
              <a:rPr lang="en-US" altLang="en-US"/>
              <a:t>Infinite loop at end</a:t>
            </a:r>
          </a:p>
          <a:p>
            <a:pPr lvl="1"/>
            <a:r>
              <a:rPr lang="en-US" altLang="en-US"/>
              <a:t>$ symbol—special label for current instruction</a:t>
            </a:r>
          </a:p>
        </p:txBody>
      </p:sp>
      <p:sp>
        <p:nvSpPr>
          <p:cNvPr id="30723" name="Date Placeholder 3">
            <a:extLst>
              <a:ext uri="{FF2B5EF4-FFF2-40B4-BE49-F238E27FC236}">
                <a16:creationId xmlns:a16="http://schemas.microsoft.com/office/drawing/2014/main" id="{E02E6056-CF7F-4C17-902F-5D40B0D285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12EF0D2-27D6-4EB8-933B-D40205CA6685}" type="datetime1">
              <a:rPr lang="en-US" altLang="en-US" sz="1200">
                <a:latin typeface="Garamond" panose="02020404030301010803" pitchFamily="18" charset="0"/>
              </a:rPr>
              <a:pPr eaLnBrk="1" hangingPunct="1"/>
              <a:t>12/10/2019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AE8BB-5281-44E2-B70D-D248E444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30725" name="Slide Number Placeholder 5">
            <a:extLst>
              <a:ext uri="{FF2B5EF4-FFF2-40B4-BE49-F238E27FC236}">
                <a16:creationId xmlns:a16="http://schemas.microsoft.com/office/drawing/2014/main" id="{C3C05681-D742-4FEF-929F-9ED24298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639A4FB-E095-41CA-A4EA-1133A239DBF8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DB5F38D9-BD77-4F23-8AC2-C7515138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1: Light single LED (C)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1356D05E-3916-4345-B9CB-3BBD46C05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9879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tabLst>
                <a:tab pos="288925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288925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TRISCbits.TRISC0 = 0;	// Pin 0 =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288925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					// output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288925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	LATC = 0; //clear all pins to 0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288925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LATCbits.LATC0 = 1; // turn ON LED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288925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while(1) continue;                      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288925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747" name="Date Placeholder 3">
            <a:extLst>
              <a:ext uri="{FF2B5EF4-FFF2-40B4-BE49-F238E27FC236}">
                <a16:creationId xmlns:a16="http://schemas.microsoft.com/office/drawing/2014/main" id="{F3122365-5026-4BDC-BE7A-0945BAB9FA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0AD2707-0FC6-4D55-A7F4-5A299DB8E011}" type="datetime1">
              <a:rPr lang="en-US" altLang="en-US" sz="1200">
                <a:latin typeface="Garamond" panose="02020404030301010803" pitchFamily="18" charset="0"/>
              </a:rPr>
              <a:pPr eaLnBrk="1" hangingPunct="1"/>
              <a:t>12/10/2019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B7AF7-6D3F-44FC-B2AF-369613C7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31749" name="Slide Number Placeholder 5">
            <a:extLst>
              <a:ext uri="{FF2B5EF4-FFF2-40B4-BE49-F238E27FC236}">
                <a16:creationId xmlns:a16="http://schemas.microsoft.com/office/drawing/2014/main" id="{D6FDAB15-BEBA-4F9C-8366-F5DEF596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7A6A109-8EB3-4AD3-98E1-0AB25DCD934D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5F0CCC80-F2EE-4C91-8B6E-8894416F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 notes (C)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A7905-5D7C-4A5B-A146-503068B8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Can access entire registers by name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To access individual bits, use form: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b="1" i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regname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bits.</a:t>
            </a:r>
            <a:r>
              <a:rPr lang="en-US" b="1" i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regname</a:t>
            </a:r>
            <a:r>
              <a:rPr lang="en-US" b="1" i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Courier New" pitchFamily="49" charset="0"/>
              </a:rPr>
              <a:t>Example: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TRISC</a:t>
            </a:r>
            <a:r>
              <a:rPr lang="en-US" b="1" dirty="0">
                <a:latin typeface="Courier New" pitchFamily="49" charset="0"/>
                <a:ea typeface="ＭＳ Ｐゴシック" charset="0"/>
                <a:cs typeface="Courier New" pitchFamily="49" charset="0"/>
              </a:rPr>
              <a:t>bits.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TRISC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0 </a:t>
            </a:r>
            <a:r>
              <a:rPr lang="en-US" b="1" dirty="0">
                <a:latin typeface="Courier New" pitchFamily="49" charset="0"/>
                <a:ea typeface="ＭＳ Ｐゴシック" charset="0"/>
                <a:cs typeface="Courier New" pitchFamily="49" charset="0"/>
              </a:rPr>
              <a:t>= 0;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lvl="1">
              <a:defRPr/>
            </a:pPr>
            <a:endParaRPr lang="en-US" dirty="0">
              <a:ea typeface="ＭＳ Ｐゴシック" charset="0"/>
              <a:cs typeface="Courier New" pitchFamily="49" charset="0"/>
            </a:endParaRPr>
          </a:p>
        </p:txBody>
      </p:sp>
      <p:sp>
        <p:nvSpPr>
          <p:cNvPr id="32771" name="Date Placeholder 3">
            <a:extLst>
              <a:ext uri="{FF2B5EF4-FFF2-40B4-BE49-F238E27FC236}">
                <a16:creationId xmlns:a16="http://schemas.microsoft.com/office/drawing/2014/main" id="{95170ED3-ABC0-4A07-A466-F58F3E2C82B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D67F1A7-8AAB-48FB-BBC2-358D711415DB}" type="datetime1">
              <a:rPr lang="en-US" altLang="en-US" sz="1200">
                <a:latin typeface="Garamond" panose="02020404030301010803" pitchFamily="18" charset="0"/>
              </a:rPr>
              <a:pPr eaLnBrk="1" hangingPunct="1"/>
              <a:t>12/10/2019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5F57A-1D92-40E0-9C66-79EB282CB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32773" name="Slide Number Placeholder 5">
            <a:extLst>
              <a:ext uri="{FF2B5EF4-FFF2-40B4-BE49-F238E27FC236}">
                <a16:creationId xmlns:a16="http://schemas.microsoft.com/office/drawing/2014/main" id="{B7FD0A6F-91E1-434B-A8E6-6640AF92E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C7D8B8D-E8FC-48E6-9597-F803C042E2E1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C0866227-DF63-4564-846D-A9CFFA52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34D4-C786-4E62-A41F-AFBD3021C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Choose target device under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File </a:t>
            </a:r>
            <a:r>
              <a:rPr lang="en-US" dirty="0">
                <a:ea typeface="+mn-ea"/>
                <a:cs typeface="+mn-cs"/>
                <a:sym typeface="Wingdings" pitchFamily="2" charset="2"/>
              </a:rPr>
              <a:t> Project Properties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sym typeface="Wingdings" pitchFamily="2" charset="2"/>
              </a:rPr>
              <a:t>Either use PICkit3 or Simulator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  <a:sym typeface="Wingdings" pitchFamily="2" charset="2"/>
              </a:rPr>
              <a:t>Compilation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sym typeface="Wingdings" pitchFamily="2" charset="2"/>
              </a:rPr>
              <a:t>Clean and Build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sym typeface="Wingdings" pitchFamily="2" charset="2"/>
              </a:rPr>
              <a:t>Make and Program Device (PICkit3 only)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  <a:sym typeface="Wingdings" pitchFamily="2" charset="2"/>
              </a:rPr>
              <a:t>Separate options required for debug configuration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  <a:sym typeface="Wingdings" pitchFamily="2" charset="2"/>
              </a:rPr>
              <a:t>Click arrow on right of button to build/make for debug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Window </a:t>
            </a:r>
            <a:r>
              <a:rPr lang="en-US" dirty="0">
                <a:ea typeface="+mn-ea"/>
                <a:cs typeface="+mn-cs"/>
                <a:sym typeface="Wingdings" pitchFamily="2" charset="2"/>
              </a:rPr>
              <a:t> </a:t>
            </a:r>
            <a:r>
              <a:rPr lang="en-US" dirty="0">
                <a:ea typeface="+mn-ea"/>
                <a:cs typeface="+mn-cs"/>
              </a:rPr>
              <a:t>PIC Memory Views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Allows you to view file registers and/or SFRs</a:t>
            </a:r>
          </a:p>
        </p:txBody>
      </p:sp>
      <p:sp>
        <p:nvSpPr>
          <p:cNvPr id="33795" name="Date Placeholder 3">
            <a:extLst>
              <a:ext uri="{FF2B5EF4-FFF2-40B4-BE49-F238E27FC236}">
                <a16:creationId xmlns:a16="http://schemas.microsoft.com/office/drawing/2014/main" id="{A797563F-E451-403A-8D57-78A1B15FC6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FC501F3-DDBB-4ADF-8718-C3744EDF3810}" type="datetime1">
              <a:rPr lang="en-US" altLang="en-US" sz="1200">
                <a:latin typeface="Garamond" panose="02020404030301010803" pitchFamily="18" charset="0"/>
              </a:rPr>
              <a:pPr eaLnBrk="1" hangingPunct="1"/>
              <a:t>12/10/2019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66FAE-1BF9-43C5-A28C-584F75EA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28</a:t>
            </a:r>
          </a:p>
        </p:txBody>
      </p:sp>
      <p:sp>
        <p:nvSpPr>
          <p:cNvPr id="33797" name="Slide Number Placeholder 5">
            <a:extLst>
              <a:ext uri="{FF2B5EF4-FFF2-40B4-BE49-F238E27FC236}">
                <a16:creationId xmlns:a16="http://schemas.microsoft.com/office/drawing/2014/main" id="{DFA5D9FB-2EE8-4115-9798-A97D84F1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B8ACF98-7054-4ED7-967D-475DBC713A2E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10330</TotalTime>
  <Words>538</Words>
  <Application>Microsoft Office PowerPoint</Application>
  <PresentationFormat>On-screen Show (4:3)</PresentationFormat>
  <Paragraphs>108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MS PGothic</vt:lpstr>
      <vt:lpstr>Garamond</vt:lpstr>
      <vt:lpstr>Wingdings</vt:lpstr>
      <vt:lpstr>Times New Roman</vt:lpstr>
      <vt:lpstr>Courier New</vt:lpstr>
      <vt:lpstr>Edge</vt:lpstr>
      <vt:lpstr>EECE.3170 Microprocessor Systems Design I</vt:lpstr>
      <vt:lpstr>Lecture outline</vt:lpstr>
      <vt:lpstr>PIC microcontroller programming</vt:lpstr>
      <vt:lpstr>PIC assembler directives</vt:lpstr>
      <vt:lpstr>Example 1: Light single LED (.asm)</vt:lpstr>
      <vt:lpstr>Example 1 notes (.asm)</vt:lpstr>
      <vt:lpstr>Example 1: Light single LED (C)</vt:lpstr>
      <vt:lpstr>Example 1 notes (C)</vt:lpstr>
      <vt:lpstr>Running program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1907</cp:revision>
  <dcterms:created xsi:type="dcterms:W3CDTF">2006-04-03T05:03:01Z</dcterms:created>
  <dcterms:modified xsi:type="dcterms:W3CDTF">2019-12-10T23:09:39Z</dcterms:modified>
</cp:coreProperties>
</file>