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8" r:id="rId14"/>
    <p:sldId id="539" r:id="rId15"/>
    <p:sldId id="540" r:id="rId16"/>
    <p:sldId id="541" r:id="rId17"/>
    <p:sldId id="542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932DB7-C50E-4405-991F-85DC14223169}">
          <p14:sldIdLst>
            <p14:sldId id="256"/>
            <p14:sldId id="422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9"/>
            <p14:sldId id="540"/>
            <p14:sldId id="541"/>
            <p14:sldId id="54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44CCA-D391-461E-8933-948A367BA333}" v="1" dt="2019-10-19T01:10:5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AE44CCA-D391-461E-8933-948A367BA333}"/>
    <pc:docChg chg="delSld modSld modSection">
      <pc:chgData name="Geiger, Michael J" userId="13cae92b-b37c-450b-a449-82fcae19569d" providerId="ADAL" clId="{AAE44CCA-D391-461E-8933-948A367BA333}" dt="2019-10-19T01:10:56.534" v="81"/>
      <pc:docMkLst>
        <pc:docMk/>
      </pc:docMkLst>
      <pc:sldChg chg="modSp">
        <pc:chgData name="Geiger, Michael J" userId="13cae92b-b37c-450b-a449-82fcae19569d" providerId="ADAL" clId="{AAE44CCA-D391-461E-8933-948A367BA333}" dt="2019-10-19T01:10:46.509" v="80" actId="20577"/>
        <pc:sldMkLst>
          <pc:docMk/>
          <pc:sldMk cId="0" sldId="422"/>
        </pc:sldMkLst>
        <pc:spChg chg="mod">
          <ac:chgData name="Geiger, Michael J" userId="13cae92b-b37c-450b-a449-82fcae19569d" providerId="ADAL" clId="{AAE44CCA-D391-461E-8933-948A367BA333}" dt="2019-10-19T01:10:46.509" v="80" actId="20577"/>
          <ac:spMkLst>
            <pc:docMk/>
            <pc:sldMk cId="0" sldId="422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AAE44CCA-D391-461E-8933-948A367BA333}" dt="2019-10-19T01:10:56.534" v="81"/>
        <pc:sldMkLst>
          <pc:docMk/>
          <pc:sldMk cId="0" sldId="447"/>
        </pc:sldMkLst>
        <pc:spChg chg="mod">
          <ac:chgData name="Geiger, Michael J" userId="13cae92b-b37c-450b-a449-82fcae19569d" providerId="ADAL" clId="{AAE44CCA-D391-461E-8933-948A367BA333}" dt="2019-10-19T01:10:56.534" v="81"/>
          <ac:spMkLst>
            <pc:docMk/>
            <pc:sldMk cId="0" sldId="447"/>
            <ac:spMk id="35842" creationId="{00000000-0000-0000-0000-000000000000}"/>
          </ac:spMkLst>
        </pc:spChg>
      </pc:sldChg>
      <pc:sldChg chg="del">
        <pc:chgData name="Geiger, Michael J" userId="13cae92b-b37c-450b-a449-82fcae19569d" providerId="ADAL" clId="{AAE44CCA-D391-461E-8933-948A367BA333}" dt="2019-10-19T01:10:38.156" v="71" actId="2696"/>
        <pc:sldMkLst>
          <pc:docMk/>
          <pc:sldMk cId="0" sldId="519"/>
        </pc:sldMkLst>
      </pc:sldChg>
      <pc:sldChg chg="del">
        <pc:chgData name="Geiger, Michael J" userId="13cae92b-b37c-450b-a449-82fcae19569d" providerId="ADAL" clId="{AAE44CCA-D391-461E-8933-948A367BA333}" dt="2019-10-19T01:10:38.182" v="72" actId="2696"/>
        <pc:sldMkLst>
          <pc:docMk/>
          <pc:sldMk cId="0" sldId="520"/>
        </pc:sldMkLst>
      </pc:sldChg>
      <pc:sldChg chg="del">
        <pc:chgData name="Geiger, Michael J" userId="13cae92b-b37c-450b-a449-82fcae19569d" providerId="ADAL" clId="{AAE44CCA-D391-461E-8933-948A367BA333}" dt="2019-10-19T01:10:38.206" v="73" actId="2696"/>
        <pc:sldMkLst>
          <pc:docMk/>
          <pc:sldMk cId="0" sldId="521"/>
        </pc:sldMkLst>
      </pc:sldChg>
      <pc:sldChg chg="del">
        <pc:chgData name="Geiger, Michael J" userId="13cae92b-b37c-450b-a449-82fcae19569d" providerId="ADAL" clId="{AAE44CCA-D391-461E-8933-948A367BA333}" dt="2019-10-19T01:10:38.232" v="74" actId="2696"/>
        <pc:sldMkLst>
          <pc:docMk/>
          <pc:sldMk cId="0" sldId="522"/>
        </pc:sldMkLst>
      </pc:sldChg>
    </pc:docChg>
  </pc:docChgLst>
  <pc:docChgLst>
    <pc:chgData name="Geiger, Michael J" userId="13cae92b-b37c-450b-a449-82fcae19569d" providerId="ADAL" clId="{F2A52838-254C-41AC-A64E-7C8C17E2521D}"/>
    <pc:docChg chg="custSel modSld">
      <pc:chgData name="Geiger, Michael J" userId="13cae92b-b37c-450b-a449-82fcae19569d" providerId="ADAL" clId="{F2A52838-254C-41AC-A64E-7C8C17E2521D}" dt="2019-10-19T00:46:40.430" v="7" actId="478"/>
      <pc:docMkLst>
        <pc:docMk/>
      </pc:docMkLst>
      <pc:sldChg chg="delSp">
        <pc:chgData name="Geiger, Michael J" userId="13cae92b-b37c-450b-a449-82fcae19569d" providerId="ADAL" clId="{F2A52838-254C-41AC-A64E-7C8C17E2521D}" dt="2019-10-19T00:46:40.430" v="7" actId="478"/>
        <pc:sldMkLst>
          <pc:docMk/>
          <pc:sldMk cId="4199755078" sldId="528"/>
        </pc:sldMkLst>
        <pc:inkChg chg="del">
          <ac:chgData name="Geiger, Michael J" userId="13cae92b-b37c-450b-a449-82fcae19569d" providerId="ADAL" clId="{F2A52838-254C-41AC-A64E-7C8C17E2521D}" dt="2019-10-19T00:46:40.430" v="7" actId="478"/>
          <ac:inkMkLst>
            <pc:docMk/>
            <pc:sldMk cId="4199755078" sldId="528"/>
            <ac:inkMk id="2" creationId="{2EEBFCC9-8B1B-49BF-9BB5-5BE3FA2FEAD2}"/>
          </ac:inkMkLst>
        </pc:inkChg>
      </pc:sldChg>
      <pc:sldChg chg="delSp">
        <pc:chgData name="Geiger, Michael J" userId="13cae92b-b37c-450b-a449-82fcae19569d" providerId="ADAL" clId="{F2A52838-254C-41AC-A64E-7C8C17E2521D}" dt="2019-10-19T00:46:36.311" v="6" actId="478"/>
        <pc:sldMkLst>
          <pc:docMk/>
          <pc:sldMk cId="1927899773" sldId="529"/>
        </pc:sldMkLst>
        <pc:inkChg chg="del">
          <ac:chgData name="Geiger, Michael J" userId="13cae92b-b37c-450b-a449-82fcae19569d" providerId="ADAL" clId="{F2A52838-254C-41AC-A64E-7C8C17E2521D}" dt="2019-10-19T00:46:36.311" v="6" actId="478"/>
          <ac:inkMkLst>
            <pc:docMk/>
            <pc:sldMk cId="1927899773" sldId="529"/>
            <ac:inkMk id="2" creationId="{D803E87C-84E1-4B2C-B9BB-F81E30F75A33}"/>
          </ac:inkMkLst>
        </pc:inkChg>
      </pc:sldChg>
      <pc:sldChg chg="delSp">
        <pc:chgData name="Geiger, Michael J" userId="13cae92b-b37c-450b-a449-82fcae19569d" providerId="ADAL" clId="{F2A52838-254C-41AC-A64E-7C8C17E2521D}" dt="2019-10-19T00:46:31.428" v="5" actId="478"/>
        <pc:sldMkLst>
          <pc:docMk/>
          <pc:sldMk cId="3158475284" sldId="530"/>
        </pc:sldMkLst>
        <pc:inkChg chg="del">
          <ac:chgData name="Geiger, Michael J" userId="13cae92b-b37c-450b-a449-82fcae19569d" providerId="ADAL" clId="{F2A52838-254C-41AC-A64E-7C8C17E2521D}" dt="2019-10-19T00:46:31.428" v="5" actId="478"/>
          <ac:inkMkLst>
            <pc:docMk/>
            <pc:sldMk cId="3158475284" sldId="530"/>
            <ac:inkMk id="2" creationId="{47321FD8-D5F6-4346-8160-C0B338DFEC5D}"/>
          </ac:inkMkLst>
        </pc:inkChg>
      </pc:sldChg>
      <pc:sldChg chg="delSp">
        <pc:chgData name="Geiger, Michael J" userId="13cae92b-b37c-450b-a449-82fcae19569d" providerId="ADAL" clId="{F2A52838-254C-41AC-A64E-7C8C17E2521D}" dt="2019-10-19T00:46:26.977" v="4" actId="478"/>
        <pc:sldMkLst>
          <pc:docMk/>
          <pc:sldMk cId="1757672108" sldId="531"/>
        </pc:sldMkLst>
        <pc:inkChg chg="del">
          <ac:chgData name="Geiger, Michael J" userId="13cae92b-b37c-450b-a449-82fcae19569d" providerId="ADAL" clId="{F2A52838-254C-41AC-A64E-7C8C17E2521D}" dt="2019-10-19T00:46:26.977" v="4" actId="478"/>
          <ac:inkMkLst>
            <pc:docMk/>
            <pc:sldMk cId="1757672108" sldId="531"/>
            <ac:inkMk id="2" creationId="{2982A2B8-E22C-4158-BDAF-BB80F5359E7C}"/>
          </ac:inkMkLst>
        </pc:inkChg>
      </pc:sldChg>
      <pc:sldChg chg="delSp">
        <pc:chgData name="Geiger, Michael J" userId="13cae92b-b37c-450b-a449-82fcae19569d" providerId="ADAL" clId="{F2A52838-254C-41AC-A64E-7C8C17E2521D}" dt="2019-10-19T00:46:21.048" v="3" actId="478"/>
        <pc:sldMkLst>
          <pc:docMk/>
          <pc:sldMk cId="791829688" sldId="532"/>
        </pc:sldMkLst>
        <pc:inkChg chg="del">
          <ac:chgData name="Geiger, Michael J" userId="13cae92b-b37c-450b-a449-82fcae19569d" providerId="ADAL" clId="{F2A52838-254C-41AC-A64E-7C8C17E2521D}" dt="2019-10-19T00:46:21.048" v="3" actId="478"/>
          <ac:inkMkLst>
            <pc:docMk/>
            <pc:sldMk cId="791829688" sldId="532"/>
            <ac:inkMk id="2" creationId="{0F418496-493C-49ED-9173-29945B8279A3}"/>
          </ac:inkMkLst>
        </pc:inkChg>
      </pc:sldChg>
      <pc:sldChg chg="delSp">
        <pc:chgData name="Geiger, Michael J" userId="13cae92b-b37c-450b-a449-82fcae19569d" providerId="ADAL" clId="{F2A52838-254C-41AC-A64E-7C8C17E2521D}" dt="2019-10-19T00:46:15.027" v="2" actId="478"/>
        <pc:sldMkLst>
          <pc:docMk/>
          <pc:sldMk cId="1242710575" sldId="533"/>
        </pc:sldMkLst>
        <pc:inkChg chg="del">
          <ac:chgData name="Geiger, Michael J" userId="13cae92b-b37c-450b-a449-82fcae19569d" providerId="ADAL" clId="{F2A52838-254C-41AC-A64E-7C8C17E2521D}" dt="2019-10-19T00:46:15.027" v="2" actId="478"/>
          <ac:inkMkLst>
            <pc:docMk/>
            <pc:sldMk cId="1242710575" sldId="533"/>
            <ac:inkMk id="2" creationId="{02024F16-EB94-4400-AF20-1C154FC59C37}"/>
          </ac:inkMkLst>
        </pc:inkChg>
      </pc:sldChg>
      <pc:sldChg chg="delSp">
        <pc:chgData name="Geiger, Michael J" userId="13cae92b-b37c-450b-a449-82fcae19569d" providerId="ADAL" clId="{F2A52838-254C-41AC-A64E-7C8C17E2521D}" dt="2019-10-19T00:46:09.935" v="1" actId="478"/>
        <pc:sldMkLst>
          <pc:docMk/>
          <pc:sldMk cId="928700674" sldId="534"/>
        </pc:sldMkLst>
        <pc:inkChg chg="del">
          <ac:chgData name="Geiger, Michael J" userId="13cae92b-b37c-450b-a449-82fcae19569d" providerId="ADAL" clId="{F2A52838-254C-41AC-A64E-7C8C17E2521D}" dt="2019-10-19T00:46:09.935" v="1" actId="478"/>
          <ac:inkMkLst>
            <pc:docMk/>
            <pc:sldMk cId="928700674" sldId="534"/>
            <ac:inkMk id="2" creationId="{84A34CDA-BF27-4DEC-80C3-918DEEB2640B}"/>
          </ac:inkMkLst>
        </pc:inkChg>
      </pc:sldChg>
      <pc:sldChg chg="delSp">
        <pc:chgData name="Geiger, Michael J" userId="13cae92b-b37c-450b-a449-82fcae19569d" providerId="ADAL" clId="{F2A52838-254C-41AC-A64E-7C8C17E2521D}" dt="2019-10-19T00:46:04.621" v="0" actId="478"/>
        <pc:sldMkLst>
          <pc:docMk/>
          <pc:sldMk cId="929948006" sldId="538"/>
        </pc:sldMkLst>
        <pc:inkChg chg="del">
          <ac:chgData name="Geiger, Michael J" userId="13cae92b-b37c-450b-a449-82fcae19569d" providerId="ADAL" clId="{F2A52838-254C-41AC-A64E-7C8C17E2521D}" dt="2019-10-19T00:46:04.621" v="0" actId="478"/>
          <ac:inkMkLst>
            <pc:docMk/>
            <pc:sldMk cId="929948006" sldId="538"/>
            <ac:inkMk id="2" creationId="{FD1A1023-B045-4C41-B8D8-BDB19D8255A9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12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E40C4-968C-462F-82C4-FEEA01456814}" type="datetime1">
              <a:rPr lang="en-US" smtClean="0"/>
              <a:t>10/18/2019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B914-3B0D-4004-AD0D-344594F76D91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AD131-48A6-4428-8865-9F8FD1DB4CE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7BBA-D4D9-4F63-BD5A-36D3B99854A3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99484-49D3-4C2E-B4E9-FC018FB45C6C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7331-C7D3-43A1-8BD4-C43A231167D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6885-FBF5-463A-8E46-4FC3389A495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B9BC2-EB4B-4432-9C4D-65E014D5E614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28D2-A6EB-4DFC-A627-73CFF79EF0E5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AAB96-6DAB-45C9-A7F7-5F087EE13CFB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48174-510A-411E-BC57-B9A38FB9FB85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0A7A-1420-47B4-8BAE-7D24B292898E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E8D26-92C1-43F1-A8F4-E9563AE822DE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CBC96DF-D4A0-4369-B6B0-2BE916ABB451}" type="datetime1">
              <a:rPr lang="en-US" smtClean="0"/>
              <a:t>10/18/2019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DD909E-54D7-4E5F-BDB5-1BD78D2092FA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A5AB7A-DFE6-4F4E-8567-10B4E6D23D92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1456EE-2B75-4EA7-92D0-053018059023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C9AFE-DEE1-45C8-B42F-CB27D297CB28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4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>
                <a:latin typeface="Courier New" pitchFamily="49" charset="0"/>
                <a:cs typeface="Courier New" pitchFamily="49" charset="0"/>
              </a:rPr>
              <a:t>=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3: 16</a:t>
            </a: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2DE9D-321F-4603-9A1F-02DB1A402501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writing functions with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607ED8-847B-44B6-9B2E-D4D1836272D1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BAB861-A5B7-4E34-A0B5-CC6A834DA45F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2426D-63B1-4BC4-8862-49A1E710EC2B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More on pointer arguments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Chapter 4 exercises (part 2) due Monday 10/21</a:t>
            </a:r>
          </a:p>
          <a:p>
            <a:pPr lvl="1"/>
            <a:r>
              <a:rPr lang="en-US" dirty="0">
                <a:latin typeface="Arial" charset="0"/>
              </a:rPr>
              <a:t>Program 5 to be posted; due TBD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9EEFD8-64FA-4603-B144-F08D4E544FF5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Chapter 4 exercises (part 2) due Monday 10/21</a:t>
            </a:r>
          </a:p>
          <a:p>
            <a:pPr lvl="1"/>
            <a:r>
              <a:rPr lang="en-US" dirty="0">
                <a:latin typeface="Arial" charset="0"/>
              </a:rPr>
              <a:t>Program 5 to be posted; due TBD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November 4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Pointers and 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60DDB1-44E5-46D4-917B-4123619AF654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 dirty="0">
                <a:latin typeface="Arial" charset="0"/>
              </a:rPr>
              <a:t>Functions can only return at most one value</a:t>
            </a:r>
          </a:p>
          <a:p>
            <a:r>
              <a:rPr lang="en-US" dirty="0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 dirty="0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 dirty="0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 dirty="0">
                <a:latin typeface="Arial" charset="0"/>
              </a:rPr>
              <a:t>Solution uses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5C21BD-D1B3-40C8-A913-9586DB44B4D9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Pointer: variable that holds address of another variable</a:t>
            </a:r>
          </a:p>
          <a:p>
            <a:pPr lvl="1"/>
            <a:r>
              <a:rPr lang="en-US" dirty="0">
                <a:latin typeface="Arial" charset="0"/>
              </a:rPr>
              <a:t>Can get address of </a:t>
            </a:r>
            <a:r>
              <a:rPr lang="en-US">
                <a:latin typeface="Arial" charset="0"/>
              </a:rPr>
              <a:t>existing variable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E7C73-020E-4C44-AA96-2D33E5EED95A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cs typeface="Courier New" charset="0"/>
              </a:rPr>
              <a:t>addr_y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result1;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result1 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E349A-F9CF-4142-8E90-8AB43A5B7608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7BF656-784A-4372-9ED2-8E5C525E5F56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33BBF5-97C6-462C-8005-1AA66D201D20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82E59F-CC7B-4629-9078-72A21046079A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827345-99B5-4C48-B1CE-34D8DBFD2F84}" type="datetime1">
              <a:rPr lang="en-US" sz="1200" smtClean="0">
                <a:latin typeface="Garamond" charset="0"/>
                <a:cs typeface="Arial" charset="0"/>
              </a:rPr>
              <a:t>10/18/2019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9634</TotalTime>
  <Words>976</Words>
  <Application>Microsoft Office PowerPoint</Application>
  <PresentationFormat>On-screen Show (4:3)</PresentationFormat>
  <Paragraphs>328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1625</cp:revision>
  <dcterms:created xsi:type="dcterms:W3CDTF">2006-04-03T05:03:01Z</dcterms:created>
  <dcterms:modified xsi:type="dcterms:W3CDTF">2019-10-19T01:11:05Z</dcterms:modified>
</cp:coreProperties>
</file>