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8"/>
  </p:notesMasterIdLst>
  <p:handoutMasterIdLst>
    <p:handoutMasterId r:id="rId9"/>
  </p:handoutMasterIdLst>
  <p:sldIdLst>
    <p:sldId id="256" r:id="rId2"/>
    <p:sldId id="518" r:id="rId3"/>
    <p:sldId id="539" r:id="rId4"/>
    <p:sldId id="540" r:id="rId5"/>
    <p:sldId id="541" r:id="rId6"/>
    <p:sldId id="410" r:id="rId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242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3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3D6B-9D99-FE44-89F3-2F1DFD60CB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7F9F9-2F23-E24D-B448-9F2079363376}" type="datetime1">
              <a:rPr lang="en-US" smtClean="0"/>
              <a:t>11/19/18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92966-4D18-204A-B91B-B0110918AEB7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6F088-C68E-6142-8DFE-CD710FE9DF8D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55E9D-0044-F342-87ED-62183666DA56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7F0D9-46DF-BD4D-96A2-1107A5714547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DE8AE-32E0-114A-9846-75598CBA3938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FD7FE-9B86-9741-979E-0F548790A173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476D0-07C1-E74F-BFDA-B568325D1600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23933-4793-C24A-8125-707860367C50}" type="datetime1">
              <a:rPr lang="en-US" smtClean="0"/>
              <a:t>11/19/18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7E3FF-0F52-944F-A350-7B2A89474595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52AAD-D629-BC4E-A2E9-CCF6F0F4C859}" type="datetime1">
              <a:rPr lang="en-US" smtClean="0"/>
              <a:t>11/19/18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2B3D7-1F67-E34B-A2A9-B8BF67268EA2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9B696-8143-6546-82D5-FC48B421D6A3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F7E827A5-8277-7642-9EF7-C1EE4F76DB60}" type="datetime1">
              <a:rPr lang="en-US" smtClean="0"/>
              <a:t>11/19/18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30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PE3: Structures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5 regrades due today</a:t>
            </a:r>
          </a:p>
          <a:p>
            <a:pPr lvl="1"/>
            <a:r>
              <a:rPr lang="en-US" dirty="0" smtClean="0">
                <a:latin typeface="Arial" charset="0"/>
              </a:rPr>
              <a:t>Program 6 late penalties—last day for -1 penalty</a:t>
            </a:r>
            <a:endParaRPr lang="en-US" dirty="0" smtClean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Late penalties capped at -1 between Tuesday, 11/20 and Monday, 11/26</a:t>
            </a:r>
          </a:p>
          <a:p>
            <a:pPr lvl="2"/>
            <a:r>
              <a:rPr lang="en-US" dirty="0" smtClean="0">
                <a:latin typeface="Arial" charset="0"/>
              </a:rPr>
              <a:t>Penalties </a:t>
            </a:r>
            <a:r>
              <a:rPr lang="en-US" dirty="0" smtClean="0">
                <a:latin typeface="Arial" charset="0"/>
              </a:rPr>
              <a:t>begin </a:t>
            </a:r>
            <a:r>
              <a:rPr lang="en-US" dirty="0" smtClean="0">
                <a:latin typeface="Arial" charset="0"/>
              </a:rPr>
              <a:t>increasing again Tuesday, 11/27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7 due Tuesday, 12/4</a:t>
            </a:r>
            <a:endParaRPr lang="en-US" dirty="0">
              <a:latin typeface="Arial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 smtClean="0">
                <a:latin typeface="Arial" charset="0"/>
              </a:rPr>
              <a:t>lecture: PE3 (Structures)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Associated code to be posted online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0896F8-578A-9040-93F7-BE48E7F861A0}" type="datetime1">
              <a:rPr lang="en-US" sz="1200" smtClean="0">
                <a:latin typeface="Garamond" charset="0"/>
              </a:rPr>
              <a:t>11/19/18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Nested </a:t>
            </a:r>
            <a:r>
              <a:rPr lang="en-US" dirty="0">
                <a:latin typeface="Garamond" charset="0"/>
              </a:rPr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635E4D0-EFE7-ED4D-84DA-53A55EDE74CE}" type="datetime1">
              <a:rPr lang="en-US" sz="1200" smtClean="0">
                <a:latin typeface="Garamond" charset="0"/>
              </a:rPr>
              <a:t>11/19/18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2A138E-BF1B-244B-964C-BD2811596FD3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PE3 </a:t>
            </a:r>
            <a:r>
              <a:rPr lang="en-US" dirty="0">
                <a:latin typeface="Garamond" charset="0"/>
              </a:rPr>
              <a:t>(Structures)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header files, main program</a:t>
            </a:r>
          </a:p>
          <a:p>
            <a:r>
              <a:rPr lang="en-US">
                <a:latin typeface="Arial" charset="0"/>
                <a:cs typeface="Courier New" charset="0"/>
              </a:rPr>
              <a:t>Complete specified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For the </a:t>
            </a:r>
            <a:r>
              <a:rPr lang="en-US">
                <a:latin typeface="Courier New" charset="0"/>
                <a:cs typeface="Courier New" charset="0"/>
              </a:rPr>
              <a:t>Name</a:t>
            </a:r>
            <a:r>
              <a:rPr lang="en-US">
                <a:latin typeface="Arial" charset="0"/>
                <a:cs typeface="Courier New" charset="0"/>
              </a:rPr>
              <a:t> structure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printName(Name *n)</a:t>
            </a:r>
            <a:r>
              <a:rPr lang="en-US">
                <a:latin typeface="Arial" charset="0"/>
                <a:cs typeface="Courier New" charset="0"/>
              </a:rPr>
              <a:t>: Print the name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, using format </a:t>
            </a:r>
            <a:r>
              <a:rPr lang="en-US">
                <a:latin typeface="Courier New" charset="0"/>
                <a:cs typeface="Courier New" charset="0"/>
              </a:rPr>
              <a:t>&lt;first&gt; &lt;middle&gt;. &lt;last&gt;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readName(Name *n)</a:t>
            </a:r>
            <a:r>
              <a:rPr lang="en-US">
                <a:latin typeface="Arial" charset="0"/>
                <a:cs typeface="Courier New" charset="0"/>
              </a:rPr>
              <a:t>: Prompt for and read a first, middle, and last name, and store them in the structure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SINew </a:t>
            </a:r>
            <a:r>
              <a:rPr lang="en-US">
                <a:latin typeface="Arial" charset="0"/>
                <a:cs typeface="Courier New" charset="0"/>
              </a:rPr>
              <a:t>functions on next slide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2FF451E-C31D-764C-8F1F-E07D240A72FD}" type="datetime1">
              <a:rPr lang="en-US" sz="1200" smtClean="0">
                <a:latin typeface="Garamond" charset="0"/>
                <a:cs typeface="Arial" charset="0"/>
              </a:rPr>
              <a:t>11/19/18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9A987A-D159-9644-BEE1-D2C88F52364D}" type="slidenum">
              <a:rPr lang="en-US" sz="1200">
                <a:latin typeface="Garamond" charset="0"/>
                <a:cs typeface="Arial" charset="0"/>
              </a:rPr>
              <a:pPr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Today’s exercise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Given header files, main program</a:t>
            </a:r>
          </a:p>
          <a:p>
            <a:pPr>
              <a:defRPr/>
            </a:pPr>
            <a:r>
              <a:rPr lang="en-US" dirty="0" smtClean="0">
                <a:cs typeface="Courier New" charset="0"/>
              </a:rPr>
              <a:t>Complete specified functions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Name</a:t>
            </a:r>
            <a:r>
              <a:rPr lang="en-US" dirty="0" smtClean="0">
                <a:cs typeface="Courier New" charset="0"/>
              </a:rPr>
              <a:t> functions on previous slide</a:t>
            </a:r>
          </a:p>
          <a:p>
            <a:pPr lvl="1">
              <a:defRPr/>
            </a:pPr>
            <a:r>
              <a:rPr lang="en-US" dirty="0" smtClean="0">
                <a:cs typeface="Courier New" charset="0"/>
              </a:rPr>
              <a:t>For the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 charset="0"/>
              </a:rPr>
              <a:t>structure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cs typeface="Courier New" charset="0"/>
              </a:rPr>
              <a:t>: Print information about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cs typeface="Courier New" charset="0"/>
              </a:rPr>
              <a:t>: Prompt for and read information into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printList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n)</a:t>
            </a:r>
            <a:r>
              <a:rPr lang="en-US" dirty="0" smtClean="0">
                <a:cs typeface="Courier New" charset="0"/>
              </a:rPr>
              <a:t>: Print the contents of an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 that contains </a:t>
            </a:r>
            <a:r>
              <a:rPr lang="en-US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cs typeface="Courier New" charset="0"/>
              </a:rPr>
              <a:t> structures</a:t>
            </a:r>
          </a:p>
          <a:p>
            <a:pPr lvl="2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char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[])</a:t>
            </a:r>
            <a:r>
              <a:rPr lang="en-US" dirty="0" smtClean="0">
                <a:cs typeface="Courier New" charset="0"/>
              </a:rPr>
              <a:t>: Search for the student with last name </a:t>
            </a:r>
            <a:r>
              <a:rPr lang="en-US" dirty="0" err="1" smtClean="0">
                <a:latin typeface="Courier New"/>
                <a:cs typeface="Courier New"/>
              </a:rPr>
              <a:t>lname</a:t>
            </a:r>
            <a:r>
              <a:rPr lang="en-US" dirty="0" smtClean="0"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unsigned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dirty="0" smtClean="0">
                <a:cs typeface="Courier New" charset="0"/>
              </a:rPr>
              <a:t>: Search for the student with ID # </a:t>
            </a:r>
            <a:r>
              <a:rPr lang="en-US" dirty="0" err="1" smtClean="0">
                <a:latin typeface="Courier New"/>
                <a:cs typeface="Courier New"/>
              </a:rPr>
              <a:t>sID</a:t>
            </a:r>
            <a:r>
              <a:rPr lang="en-US" dirty="0" smtClean="0"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endParaRPr lang="en-US" dirty="0" smtClean="0">
              <a:cs typeface="Courier New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306F2A-EEC0-DB4B-8108-3C579FC2EF70}" type="datetime1">
              <a:rPr lang="en-US" sz="1200" smtClean="0">
                <a:latin typeface="Garamond" charset="0"/>
              </a:rPr>
              <a:t>11/19/18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E55D0B-F2A6-CE45-AABF-29A9E45C2BAE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smtClean="0">
                <a:latin typeface="Arial" charset="0"/>
              </a:rPr>
              <a:t>time </a:t>
            </a:r>
            <a:endParaRPr lang="en-US" smtClean="0">
              <a:latin typeface="Arial" charset="0"/>
            </a:endParaRPr>
          </a:p>
          <a:p>
            <a:pPr lvl="1"/>
            <a:r>
              <a:rPr lang="en-US" smtClean="0">
                <a:latin typeface="Arial" charset="0"/>
              </a:rPr>
              <a:t>File </a:t>
            </a:r>
            <a:r>
              <a:rPr lang="en-US" dirty="0" smtClean="0">
                <a:latin typeface="Arial" charset="0"/>
              </a:rPr>
              <a:t>I/O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regrades due today</a:t>
            </a:r>
          </a:p>
          <a:p>
            <a:pPr lvl="1"/>
            <a:r>
              <a:rPr lang="en-US" dirty="0">
                <a:latin typeface="Arial" charset="0"/>
              </a:rPr>
              <a:t>Program 6 late penalties—last day for -1 penalty</a:t>
            </a:r>
          </a:p>
          <a:p>
            <a:pPr lvl="2"/>
            <a:r>
              <a:rPr lang="en-US" dirty="0">
                <a:latin typeface="Arial" charset="0"/>
              </a:rPr>
              <a:t>Late penalties capped at -1 between Tuesday, 11/20 and Monday, 11/26</a:t>
            </a:r>
          </a:p>
          <a:p>
            <a:pPr lvl="2"/>
            <a:r>
              <a:rPr lang="en-US" dirty="0">
                <a:latin typeface="Arial" charset="0"/>
              </a:rPr>
              <a:t>Penalties begin increasing again Tuesday, 11/27</a:t>
            </a:r>
          </a:p>
          <a:p>
            <a:pPr lvl="1"/>
            <a:r>
              <a:rPr lang="en-US" dirty="0">
                <a:latin typeface="Arial" charset="0"/>
              </a:rPr>
              <a:t>Program 7 due Tuesday, 12/4</a:t>
            </a:r>
            <a:endParaRPr lang="en-US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40131-B99F-B24A-B3A9-85DFB04DBEDF}" type="datetime1">
              <a:rPr lang="en-US" sz="1200" smtClean="0">
                <a:latin typeface="Garamond" charset="0"/>
              </a:rPr>
              <a:t>11/19/18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17534</TotalTime>
  <Words>403</Words>
  <Application>Microsoft Macintosh PowerPoint</Application>
  <PresentationFormat>On-screen Show (4:3)</PresentationFormat>
  <Paragraphs>78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Review: Nested structures</vt:lpstr>
      <vt:lpstr>PE3 (Structures)</vt:lpstr>
      <vt:lpstr>Today’s exercise (continued)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1769</cp:revision>
  <dcterms:created xsi:type="dcterms:W3CDTF">2006-04-03T05:03:01Z</dcterms:created>
  <dcterms:modified xsi:type="dcterms:W3CDTF">2018-11-19T16:26:18Z</dcterms:modified>
</cp:coreProperties>
</file>