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4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7E20C-83E9-48D6-87F1-0864347D9DC5}" v="8" dt="2019-02-22T16:27:4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39" Type="http://schemas.microsoft.com/office/2016/11/relationships/changesInfo" Target="changesInfos/changesInfo1.xml"/><Relationship Id="rId4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B678600-F45F-4723-846E-ACFE20F31261}"/>
    <pc:docChg chg="custSel addSld delSld modSld">
      <pc:chgData name="Geiger, Michael J" userId="13cae92b-b37c-450b-a449-82fcae19569d" providerId="ADAL" clId="{BB678600-F45F-4723-846E-ACFE20F31261}" dt="2019-02-22T16:27:35.733" v="400" actId="20577"/>
      <pc:docMkLst>
        <pc:docMk/>
      </pc:docMkLst>
      <pc:sldChg chg="modSp">
        <pc:chgData name="Geiger, Michael J" userId="13cae92b-b37c-450b-a449-82fcae19569d" providerId="ADAL" clId="{BB678600-F45F-4723-846E-ACFE20F31261}" dt="2019-02-22T16:27:01.217" v="369" actId="20577"/>
        <pc:sldMkLst>
          <pc:docMk/>
          <pc:sldMk cId="0" sldId="422"/>
        </pc:sldMkLst>
        <pc:spChg chg="mod">
          <ac:chgData name="Geiger, Michael J" userId="13cae92b-b37c-450b-a449-82fcae19569d" providerId="ADAL" clId="{BB678600-F45F-4723-846E-ACFE20F31261}" dt="2019-02-22T16:27:01.217" v="3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B678600-F45F-4723-846E-ACFE20F31261}" dt="2019-02-22T16:27:35.733" v="400" actId="20577"/>
        <pc:sldMkLst>
          <pc:docMk/>
          <pc:sldMk cId="0" sldId="447"/>
        </pc:sldMkLst>
        <pc:spChg chg="mod">
          <ac:chgData name="Geiger, Michael J" userId="13cae92b-b37c-450b-a449-82fcae19569d" providerId="ADAL" clId="{BB678600-F45F-4723-846E-ACFE20F31261}" dt="2019-02-22T16:27:35.733" v="400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BB678600-F45F-4723-846E-ACFE20F31261}" dt="2019-02-22T16:26:19.961" v="328" actId="20577"/>
        <pc:sldMkLst>
          <pc:docMk/>
          <pc:sldMk cId="0" sldId="556"/>
        </pc:sldMkLst>
        <pc:spChg chg="mod">
          <ac:chgData name="Geiger, Michael J" userId="13cae92b-b37c-450b-a449-82fcae19569d" providerId="ADAL" clId="{BB678600-F45F-4723-846E-ACFE20F31261}" dt="2019-02-22T16:04:31.317" v="309" actId="20577"/>
          <ac:spMkLst>
            <pc:docMk/>
            <pc:sldMk cId="0" sldId="55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BB678600-F45F-4723-846E-ACFE20F31261}" dt="2019-02-22T16:26:19.961" v="328" actId="20577"/>
          <ac:spMkLst>
            <pc:docMk/>
            <pc:sldMk cId="0" sldId="55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7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8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9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723525651" sldId="560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1164420771" sldId="561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213313064" sldId="562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973867783" sldId="563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2032864497" sldId="564"/>
        </pc:sldMkLst>
      </pc:sldChg>
      <pc:sldChg chg="modSp add">
        <pc:chgData name="Geiger, Michael J" userId="13cae92b-b37c-450b-a449-82fcae19569d" providerId="ADAL" clId="{BB678600-F45F-4723-846E-ACFE20F31261}" dt="2019-02-22T16:04:02.405" v="302" actId="20577"/>
        <pc:sldMkLst>
          <pc:docMk/>
          <pc:sldMk cId="417899496" sldId="586"/>
        </pc:sldMkLst>
        <pc:spChg chg="mod">
          <ac:chgData name="Geiger, Michael J" userId="13cae92b-b37c-450b-a449-82fcae19569d" providerId="ADAL" clId="{BB678600-F45F-4723-846E-ACFE20F31261}" dt="2019-02-22T16:02:43.708" v="65" actId="20577"/>
          <ac:spMkLst>
            <pc:docMk/>
            <pc:sldMk cId="417899496" sldId="586"/>
            <ac:spMk id="2" creationId="{81A7E46E-05A0-4CD8-88A0-D0AA1D874C17}"/>
          </ac:spMkLst>
        </pc:spChg>
        <pc:spChg chg="mod">
          <ac:chgData name="Geiger, Michael J" userId="13cae92b-b37c-450b-a449-82fcae19569d" providerId="ADAL" clId="{BB678600-F45F-4723-846E-ACFE20F31261}" dt="2019-02-22T16:04:02.405" v="302" actId="20577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  <pc:docChgLst>
    <pc:chgData name="Geiger, Michael J" userId="13cae92b-b37c-450b-a449-82fcae19569d" providerId="ADAL" clId="{0E17E20C-83E9-48D6-87F1-0864347D9DC5}"/>
    <pc:docChg chg="undo custSel modSld">
      <pc:chgData name="Geiger, Michael J" userId="13cae92b-b37c-450b-a449-82fcae19569d" providerId="ADAL" clId="{0E17E20C-83E9-48D6-87F1-0864347D9DC5}" dt="2019-03-01T17:34:58.459" v="36" actId="20577"/>
      <pc:docMkLst>
        <pc:docMk/>
      </pc:docMkLst>
      <pc:sldChg chg="modSp">
        <pc:chgData name="Geiger, Michael J" userId="13cae92b-b37c-450b-a449-82fcae19569d" providerId="ADAL" clId="{0E17E20C-83E9-48D6-87F1-0864347D9DC5}" dt="2019-02-22T16:34:14.178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0E17E20C-83E9-48D6-87F1-0864347D9DC5}" dt="2019-02-22T16:34:14.178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3-01T17:34:58.459" v="36" actId="20577"/>
        <pc:sldMkLst>
          <pc:docMk/>
          <pc:sldMk cId="0" sldId="559"/>
        </pc:sldMkLst>
        <pc:spChg chg="mod">
          <ac:chgData name="Geiger, Michael J" userId="13cae92b-b37c-450b-a449-82fcae19569d" providerId="ADAL" clId="{0E17E20C-83E9-48D6-87F1-0864347D9DC5}" dt="2019-03-01T17:34:58.459" v="36" actId="20577"/>
          <ac:spMkLst>
            <pc:docMk/>
            <pc:sldMk cId="0" sldId="55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2-22T16:34:20.462" v="28" actId="5793"/>
        <pc:sldMkLst>
          <pc:docMk/>
          <pc:sldMk cId="417899496" sldId="586"/>
        </pc:sldMkLst>
        <pc:spChg chg="mod">
          <ac:chgData name="Geiger, Michael J" userId="13cae92b-b37c-450b-a449-82fcae19569d" providerId="ADAL" clId="{0E17E20C-83E9-48D6-87F1-0864347D9DC5}" dt="2019-02-22T16:34:20.462" v="28" actId="5793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C898-3C8E-3F42-966A-18B8983D09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9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E3262-82CD-6A40-862F-180E670756DE}" type="datetime1">
              <a:rPr lang="en-US" smtClean="0"/>
              <a:t>3/4/19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7D4C1-A8EE-EA41-8ACE-83C3EC4B4B11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A933A-5012-7B4C-A1C1-AE0D577B1D21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84E99-176B-DE46-8F43-CEEB22DC170C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35AFC-E9B2-564C-A6F5-38BB59B53FBA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4A5C7-2A80-2A4F-9083-A73A6CC5D86A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4FF04-B0F0-324F-838F-7213FF75D792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54601-E1FF-994E-B296-54A1CBA59DFE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71E16-056C-BC46-85E9-7DF277481FBD}" type="datetime1">
              <a:rPr lang="en-US" smtClean="0"/>
              <a:t>3/4/19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7CFB0-06FE-404E-8EC6-A4A2BC43AD0C}" type="datetime1">
              <a:rPr lang="en-US" smtClean="0"/>
              <a:t>3/4/19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80FBE-599C-444D-8C78-4A2DDD6C0728}" type="datetime1">
              <a:rPr lang="en-US" smtClean="0"/>
              <a:t>3/4/19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37433-235B-1E4C-9365-8C67DE3C7B98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A5412-4F4F-6649-8A74-E26ADD2F189F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B18E2D2-D857-C346-B12D-21527A2A2D40}" type="datetime1">
              <a:rPr lang="en-US" smtClean="0"/>
              <a:t>3/4/19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PE2: Conditionals and loops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general, may want to repeat prompt if </a:t>
            </a:r>
            <a:r>
              <a:rPr lang="en-US" u="sng"/>
              <a:t>any</a:t>
            </a:r>
            <a:r>
              <a:rPr lang="en-US"/>
              <a:t> error occurs</a:t>
            </a:r>
            <a:endParaRPr lang="en-US" dirty="0"/>
          </a:p>
          <a:p>
            <a:pPr lvl="1"/>
            <a:r>
              <a:rPr lang="en-US" dirty="0"/>
              <a:t>Logical OR of all error conditions to continue loop</a:t>
            </a:r>
          </a:p>
          <a:p>
            <a:r>
              <a:rPr lang="en-US" dirty="0"/>
              <a:t>Prioritize error testing—format errors usually first</a:t>
            </a:r>
          </a:p>
          <a:p>
            <a:pPr lvl="1"/>
            <a:r>
              <a:rPr lang="en-US" dirty="0"/>
              <a:t>Why test inputs if they weren’t read correctly?</a:t>
            </a:r>
          </a:p>
          <a:p>
            <a:r>
              <a:rPr lang="en-US" dirty="0"/>
              <a:t>Example: also test for n &lt; 0 as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    </a:t>
            </a:r>
            <a:r>
              <a:rPr lang="en-US" sz="32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|| (n &lt; 0));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74EE-5F2C-B641-A72D-583424C6AD8F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Flag: variable that indicates a particular condition occurred</a:t>
            </a:r>
          </a:p>
          <a:p>
            <a:pPr lvl="1"/>
            <a:r>
              <a:rPr lang="en-US" dirty="0"/>
              <a:t>Allows you to simplify conditional tests later in program</a:t>
            </a:r>
          </a:p>
          <a:p>
            <a:r>
              <a:rPr lang="en-US" dirty="0"/>
              <a:t>Possible uses</a:t>
            </a:r>
          </a:p>
          <a:p>
            <a:pPr lvl="1"/>
            <a:r>
              <a:rPr lang="en-US" dirty="0"/>
              <a:t>Waiting for some condition—set flag when condition occurs</a:t>
            </a:r>
          </a:p>
          <a:p>
            <a:pPr lvl="1"/>
            <a:r>
              <a:rPr lang="en-US" dirty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latin typeface="Courier New" charset="0"/>
                <a:cs typeface="Courier New" charset="0"/>
              </a:rPr>
              <a:t>flag;</a:t>
            </a:r>
            <a:endParaRPr lang="en-US" sz="32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1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F70B-9956-094C-8229-0822F7F2DB1B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overall flow (review)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0AF57A-8F01-9E4E-8FD3-11D334660C15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F940A1-1839-A946-891B-5C1437E74411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35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Finishing PE2: next steps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Computing 2</a:t>
            </a:r>
            <a:r>
              <a:rPr lang="en-US" baseline="30000" dirty="0"/>
              <a:t>n</a:t>
            </a:r>
            <a:r>
              <a:rPr lang="en-US" dirty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Complete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657337-CA87-2549-9477-A2157247B01D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F1857-CC15-6948-B4D4-0CA06337E6C8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8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5CE5D0-8D8E-6446-B313-090FE0F7B1CD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64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4AA563-3B5B-1449-9810-D9A0FEB9F0F2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03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503036-BE50-8547-94E5-726EA02088D8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No benefit to doing one over the other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995BBD-69D6-9843-A5F9-3DCCF5F7E1CF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1C6CCD-9D7D-3844-B0FF-72A247AF03D7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3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PE2 (cont.) –or– Exam 1 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4 due 3/21</a:t>
            </a:r>
          </a:p>
          <a:p>
            <a:pPr lvl="2"/>
            <a:r>
              <a:rPr lang="en-US" dirty="0"/>
              <a:t>Will intro in class W 3/6</a:t>
            </a:r>
          </a:p>
          <a:p>
            <a:pPr lvl="2"/>
            <a:r>
              <a:rPr lang="en-US" dirty="0"/>
              <a:t>Assignment is broken into 3 sections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E28DE2-D7CB-3941-AC3D-F11DDDBFE070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/>
              <a:t>4 </a:t>
            </a:r>
            <a:r>
              <a:rPr lang="en-US" dirty="0" smtClean="0"/>
              <a:t>due </a:t>
            </a:r>
            <a:r>
              <a:rPr lang="en-US" dirty="0" smtClean="0"/>
              <a:t>3/21</a:t>
            </a:r>
            <a:endParaRPr lang="en-US" dirty="0"/>
          </a:p>
          <a:p>
            <a:pPr lvl="1"/>
            <a:r>
              <a:rPr lang="en-US" dirty="0"/>
              <a:t>Will intro in class </a:t>
            </a:r>
            <a:r>
              <a:rPr lang="en-US" dirty="0" smtClean="0"/>
              <a:t>W </a:t>
            </a:r>
            <a:r>
              <a:rPr lang="en-US" dirty="0" smtClean="0"/>
              <a:t>3/6</a:t>
            </a:r>
            <a:endParaRPr lang="en-US" dirty="0" smtClean="0"/>
          </a:p>
          <a:p>
            <a:pPr lvl="1"/>
            <a:r>
              <a:rPr lang="en-US" dirty="0" smtClean="0"/>
              <a:t>Assignment is broken into 3 sections</a:t>
            </a:r>
          </a:p>
          <a:p>
            <a:pPr lvl="1"/>
            <a:endParaRPr lang="en-US" dirty="0"/>
          </a:p>
          <a:p>
            <a:r>
              <a:rPr lang="en-US" dirty="0" smtClean="0"/>
              <a:t>Today’s lecture: PE2 (Loops/conditionals)</a:t>
            </a:r>
            <a:endParaRPr lang="en-US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729FFF-5010-7449-B850-8F3DB4D3F386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8857" y="304800"/>
            <a:ext cx="8229600" cy="7127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PE2: Today’</a:t>
            </a:r>
            <a:r>
              <a:rPr lang="en-US" altLang="ja-JP" dirty="0">
                <a:latin typeface="Garamond" charset="0"/>
              </a:rPr>
              <a:t>s 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repeat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</a:t>
            </a:r>
            <a:r>
              <a:rPr lang="en-US" altLang="ja-JP" sz="2200" dirty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 (if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>
                <a:latin typeface="Arial" charset="0"/>
                <a:cs typeface="Courier New" charset="0"/>
              </a:rPr>
              <a:t>)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53BEF2-6359-7C4C-8E7D-012E5E30F4CB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65CDCD-EBBC-F449-9111-F18D7C7D3CC9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“infinite” 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8A3E26-805A-B244-9A42-7BC3F0AAC848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787922-542D-A446-AA1B-BC8EB18A8AD2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E9F2B5-2FE0-9F4D-B2DD-0BD3EA6F6FC7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74884B-1E28-EF48-8068-F42B00F15D0B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30B205-AF64-E043-805B-843085550DAC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15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8039</TotalTime>
  <Words>712</Words>
  <Application>Microsoft Macintosh PowerPoint</Application>
  <PresentationFormat>On-screen Show (4:3)</PresentationFormat>
  <Paragraphs>214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Announcements/reminders</vt:lpstr>
      <vt:lpstr>PE2: 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Finishing PE2: overall flow (review)</vt:lpstr>
      <vt:lpstr>Finishing PE2: next steps</vt:lpstr>
      <vt:lpstr>Flow charts: Calculating n!</vt:lpstr>
      <vt:lpstr>Flow charts: Calculating 2n</vt:lpstr>
      <vt:lpstr>Discussion: Factorial/2n</vt:lpstr>
      <vt:lpstr>Code: factorial</vt:lpstr>
      <vt:lpstr>Code: 2n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1712</cp:revision>
  <dcterms:created xsi:type="dcterms:W3CDTF">2006-04-03T05:03:01Z</dcterms:created>
  <dcterms:modified xsi:type="dcterms:W3CDTF">2019-03-04T05:22:38Z</dcterms:modified>
</cp:coreProperties>
</file>