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580" r:id="rId4"/>
    <p:sldId id="564" r:id="rId5"/>
    <p:sldId id="576" r:id="rId6"/>
    <p:sldId id="566" r:id="rId7"/>
    <p:sldId id="577" r:id="rId8"/>
    <p:sldId id="578" r:id="rId9"/>
    <p:sldId id="570" r:id="rId10"/>
    <p:sldId id="571" r:id="rId11"/>
    <p:sldId id="572" r:id="rId12"/>
    <p:sldId id="579" r:id="rId13"/>
    <p:sldId id="573" r:id="rId14"/>
    <p:sldId id="574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15F3F-B628-4B45-9850-FDBB917D6C7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DB9EB-C363-B240-9950-AFFD4636FE29}" type="datetime1">
              <a:rPr lang="en-US" smtClean="0"/>
              <a:t>10/1/18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4F59D-B306-F048-B867-07806AF8A4E6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5DC01-0BD1-A14A-85DC-F316C32FB6C7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06F14-2E27-C24C-A1C2-364F5ED084F3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10F37-285D-EE4A-9D01-D7B062B4536B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B9B9AC-F1D6-934D-AB8C-FD917D07863C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B286-78BA-664F-9591-0516F02107E0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0B377-867C-9D43-87D5-E4AAFBB3C00C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38D9-05C3-124F-844D-E18424CBE81E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19E01-0DDD-784F-AEDB-C571B001729B}" type="datetime1">
              <a:rPr lang="en-US" smtClean="0"/>
              <a:t>10/1/18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1B96D-F228-B945-AB71-4B6F82F66B9B}" type="datetime1">
              <a:rPr lang="en-US" smtClean="0"/>
              <a:t>10/1/18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3766D-EBEB-304E-8CBB-EC520F4B473D}" type="datetime1">
              <a:rPr lang="en-US" smtClean="0"/>
              <a:t>10/1/18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7C96E-01C9-1E4B-8BE2-A8AC1E986C0B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01C39-9D8C-1140-93F5-40F0830C3BAF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D623295-BB46-714F-9C29-20E8CA8D6330}" type="datetime1">
              <a:rPr lang="en-US" smtClean="0"/>
              <a:t>10/1/18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93A9B-AD13-C54E-977A-8E9B01C0E408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AD8500-9B28-A746-B6A6-BF65C5FC5C52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90FE-AAAA-DF4F-916D-CA917C395BDB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E240CD-5119-5D42-9CD6-73B4B7EFA8CD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5F729F-FBB9-744A-85E9-4B22F76AD260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regrade requests due today</a:t>
            </a:r>
          </a:p>
          <a:p>
            <a:pPr lvl="2"/>
            <a:r>
              <a:rPr lang="en-US" dirty="0"/>
              <a:t>CHANGE IN HANDLING REGRADE REQUESTS—PLEASE RESUBMIT BLACKBOARD “ASSIGNMENT” AND DO </a:t>
            </a:r>
            <a:r>
              <a:rPr lang="en-US" u="sng" dirty="0"/>
              <a:t>NOT</a:t>
            </a:r>
            <a:r>
              <a:rPr lang="en-US" dirty="0"/>
              <a:t> SEND E-MAIL</a:t>
            </a:r>
          </a:p>
          <a:p>
            <a:pPr lvl="1"/>
            <a:r>
              <a:rPr lang="en-US" dirty="0">
                <a:latin typeface="Arial" charset="0"/>
              </a:rPr>
              <a:t>Program 4 to be posted; due TBD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registered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Next week: lecture Thursday, not Monday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A2E732-EFD0-3940-8A0D-7C84C8B6BD02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Announcements/reminders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2 regrade requests due </a:t>
            </a:r>
            <a:r>
              <a:rPr lang="en-US" dirty="0" smtClean="0"/>
              <a:t>today</a:t>
            </a:r>
            <a:endParaRPr lang="en-US" dirty="0"/>
          </a:p>
          <a:p>
            <a:pPr lvl="1"/>
            <a:r>
              <a:rPr lang="en-US" dirty="0"/>
              <a:t>CHANGE IN HANDLING REGRADE REQUESTS—PLEASE RESUBMIT BLACKBOARD “ASSIGNMENT” AND DO </a:t>
            </a:r>
            <a:r>
              <a:rPr lang="en-US" u="sng" dirty="0"/>
              <a:t>NOT</a:t>
            </a:r>
            <a:r>
              <a:rPr lang="en-US" dirty="0"/>
              <a:t> SEND E-MAIL</a:t>
            </a:r>
          </a:p>
          <a:p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4 to be posted; due </a:t>
            </a:r>
            <a:r>
              <a:rPr lang="en-US" dirty="0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 1: Friday, 2/23</a:t>
            </a:r>
          </a:p>
          <a:p>
            <a:pPr lvl="1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You must attend the section for which you are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registered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Next week: lecture Thursday, not </a:t>
            </a:r>
            <a:r>
              <a:rPr lang="en-US" dirty="0" smtClean="0">
                <a:latin typeface="Arial" charset="0"/>
              </a:rPr>
              <a:t>Monday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6DF272-4B10-014C-A915-1C885626E878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</a:t>
            </a:r>
            <a:r>
              <a:rPr lang="en-US" dirty="0" smtClean="0">
                <a:latin typeface="Arial" charset="0"/>
              </a:rPr>
              <a:t>notes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policies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077-23C0-6142-B501-7DD2FAF849F6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0E8D-408E-8340-80A0-480F89F4B8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8:00, 12:00, or 1:00—</a:t>
            </a:r>
            <a:r>
              <a:rPr lang="en-US" sz="2200" b="1" u="sng" dirty="0" smtClean="0">
                <a:latin typeface="Arial" charset="0"/>
              </a:rPr>
              <a:t>please </a:t>
            </a:r>
            <a:r>
              <a:rPr lang="en-US" sz="2200" b="1" u="sng" dirty="0">
                <a:latin typeface="Arial" charset="0"/>
              </a:rPr>
              <a:t>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12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</a:t>
            </a:r>
            <a:r>
              <a:rPr lang="en-US" sz="2600" dirty="0" smtClean="0">
                <a:latin typeface="Arial" charset="0"/>
              </a:rPr>
              <a:t> questions (each with multiple parts, so actually </a:t>
            </a:r>
            <a:r>
              <a:rPr lang="en-US" sz="2600" dirty="0">
                <a:latin typeface="Arial" charset="0"/>
              </a:rPr>
              <a:t>~</a:t>
            </a:r>
            <a:r>
              <a:rPr lang="en-US" sz="2600" dirty="0" smtClean="0">
                <a:latin typeface="Arial" charset="0"/>
              </a:rPr>
              <a:t>10 questions) + 1 extra credit question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Operators, </a:t>
            </a:r>
            <a:r>
              <a:rPr lang="en-US" sz="2200" dirty="0" err="1" smtClean="0">
                <a:latin typeface="Arial" charset="0"/>
              </a:rPr>
              <a:t>printf</a:t>
            </a:r>
            <a:r>
              <a:rPr lang="en-US" sz="2200" dirty="0" smtClean="0">
                <a:latin typeface="Arial" charset="0"/>
              </a:rPr>
              <a:t>(), </a:t>
            </a:r>
            <a:r>
              <a:rPr lang="en-US" sz="2200" dirty="0" err="1" smtClean="0">
                <a:latin typeface="Arial" charset="0"/>
              </a:rPr>
              <a:t>scanf</a:t>
            </a:r>
            <a:r>
              <a:rPr lang="en-US" sz="2200" dirty="0" smtClean="0">
                <a:latin typeface="Arial" charset="0"/>
              </a:rPr>
              <a:t>()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Conditional statements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While/do-while loops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Extra credit may cover any (or all) of these topics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CACB5D-7D42-5143-84A4-159C87227F6C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310CC2-5106-8946-8E59-1CA4EC88FC03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874DB4-10D1-D147-8FCB-6E3C0DCFA68B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printf</a:t>
            </a:r>
            <a:r>
              <a:rPr lang="en-US" dirty="0" smtClean="0"/>
              <a:t>()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 smtClean="0">
                <a:latin typeface="Courier New"/>
                <a:cs typeface="Courier New"/>
              </a:rPr>
              <a:t>&lt;string&gt;</a:t>
            </a:r>
            <a:r>
              <a:rPr lang="en-US" dirty="0" smtClean="0"/>
              <a:t> = characters enclosed in double quotes</a:t>
            </a:r>
          </a:p>
          <a:p>
            <a:pPr lvl="1"/>
            <a:r>
              <a:rPr lang="en-US" dirty="0" smtClean="0"/>
              <a:t>May include escape sequence, e.g. 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 (new line)</a:t>
            </a:r>
          </a:p>
          <a:p>
            <a:r>
              <a:rPr lang="en-US" dirty="0" smtClean="0"/>
              <a:t>To print variable/expression values, insert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in your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format string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%c</a:t>
            </a:r>
            <a:r>
              <a:rPr lang="en-US" dirty="0" smtClean="0"/>
              <a:t>: single character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%d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: signed decimal integer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/>
                <a:cs typeface="Courier New"/>
              </a:rPr>
              <a:t>%lf</a:t>
            </a:r>
            <a:r>
              <a:rPr lang="en-US" dirty="0" smtClean="0"/>
              <a:t>: double</a:t>
            </a:r>
          </a:p>
          <a:p>
            <a:pPr lvl="2"/>
            <a:r>
              <a:rPr lang="en-US" dirty="0" smtClean="0"/>
              <a:t>Prints 6 digits after decimal point by default</a:t>
            </a:r>
          </a:p>
          <a:p>
            <a:pPr lvl="2"/>
            <a:r>
              <a:rPr lang="en-US" dirty="0" smtClean="0"/>
              <a:t>To control # digits, use precision 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"%.4lf"</a:t>
            </a:r>
            <a:r>
              <a:rPr lang="en-US" dirty="0" smtClean="0"/>
              <a:t> prints with 4 digits (4th digit rounds)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"%.0lf"</a:t>
            </a:r>
            <a:r>
              <a:rPr lang="en-US" dirty="0" smtClean="0"/>
              <a:t> prints with 0 digits (round to nearest integer)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corresponds to expression that follows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7787EB-C64E-BE40-976F-182F38D88FAC}" type="datetime1">
              <a:rPr lang="en-US" sz="1200" smtClean="0">
                <a:latin typeface="Garamond"/>
                <a:cs typeface="Garamond"/>
              </a:rPr>
              <a:t>10/1/18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1 Preview</a:t>
            </a:r>
            <a:endParaRPr lang="en-US" alt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7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input format doesn’t match </a:t>
            </a:r>
            <a:r>
              <a:rPr lang="en-US" dirty="0" err="1" smtClean="0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</a:t>
            </a:r>
            <a:r>
              <a:rPr lang="en-US" dirty="0" smtClean="0">
                <a:latin typeface="Arial" charset="0"/>
              </a:rPr>
              <a:t>read</a:t>
            </a:r>
          </a:p>
          <a:p>
            <a:pPr lvl="1"/>
            <a:r>
              <a:rPr lang="en-US" dirty="0" smtClean="0">
                <a:latin typeface="Arial" charset="0"/>
              </a:rPr>
              <a:t>Given: </a:t>
            </a:r>
            <a:r>
              <a:rPr lang="en-US" dirty="0" smtClean="0">
                <a:latin typeface="Courier New"/>
                <a:cs typeface="Courier New"/>
              </a:rPr>
              <a:t>n =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 smtClean="0">
                <a:latin typeface="Arial" charset="0"/>
              </a:rPr>
              <a:t>If input is: </a:t>
            </a:r>
            <a:r>
              <a:rPr lang="en-US" dirty="0" smtClean="0">
                <a:latin typeface="Courier New"/>
                <a:cs typeface="Courier New"/>
              </a:rPr>
              <a:t>3 5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 smtClean="0">
                <a:latin typeface="Courier New"/>
                <a:cs typeface="Courier New"/>
                <a:sym typeface="Wingdings"/>
              </a:rPr>
              <a:t>= 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B99E68-494B-204D-ADA3-8DE9BA52E7B0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 </a:t>
            </a:r>
            <a:r>
              <a:rPr lang="en-US" dirty="0" smtClean="0">
                <a:latin typeface="Garamond" charset="0"/>
              </a:rPr>
              <a:t>operators &amp; operator order</a:t>
            </a:r>
            <a:endParaRPr lang="en-US" dirty="0">
              <a:latin typeface="Garamond" charset="0"/>
            </a:endParaRP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1683C1-61E5-1B43-A08F-CAFA7DC535BD}" type="datetime1">
              <a:rPr lang="en-US" smtClean="0">
                <a:latin typeface="Garamond" charset="0"/>
              </a:rPr>
              <a:t>10/1/18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11068</TotalTime>
  <Words>1023</Words>
  <Application>Microsoft Macintosh PowerPoint</Application>
  <PresentationFormat>On-screen Show (4:3)</PresentationFormat>
  <Paragraphs>195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Lecture outline</vt:lpstr>
      <vt:lpstr>Exam 1 notes</vt:lpstr>
      <vt:lpstr>Test policies</vt:lpstr>
      <vt:lpstr>Review: Data types, variables, constants</vt:lpstr>
      <vt:lpstr>Review: printf() basics</vt:lpstr>
      <vt:lpstr>Review: scanf()</vt:lpstr>
      <vt:lpstr>Review: C operators &amp; operator order</vt:lpstr>
      <vt:lpstr>Review: Operators and statements</vt:lpstr>
      <vt:lpstr>Review: if statements</vt:lpstr>
      <vt:lpstr>Review: range checking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1664</cp:revision>
  <dcterms:created xsi:type="dcterms:W3CDTF">2006-04-03T05:03:01Z</dcterms:created>
  <dcterms:modified xsi:type="dcterms:W3CDTF">2018-10-01T19:02:58Z</dcterms:modified>
</cp:coreProperties>
</file>