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8" r:id="rId3"/>
    <p:sldId id="533" r:id="rId4"/>
    <p:sldId id="531" r:id="rId5"/>
    <p:sldId id="532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A094F-861F-AC4D-A3DB-C6F49CD6814B}" type="datetime1">
              <a:rPr lang="en-US" smtClean="0"/>
              <a:t>11/14/18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8DCB-AB18-E743-8278-DB56B88D1693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9804B-A39D-D741-97D0-939F60D59AF9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7211C-3E28-B44D-982A-EAFACB4C86CA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918DE-99C2-964A-84BC-17DD940C7B37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4E4F-5A77-5548-B579-AD1F9688F945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295A8-A2C4-7748-8714-812E66CF8718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3A32-5E80-414A-B761-C5553B373EB8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15E6-BCBE-1347-B168-37D9F0A8F0B2}" type="datetime1">
              <a:rPr lang="en-US" smtClean="0"/>
              <a:t>11/14/18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8BC65-2F82-914D-A7AE-702AEFA97F28}" type="datetime1">
              <a:rPr lang="en-US" smtClean="0"/>
              <a:t>11/14/18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9EEDE-0797-234D-B5F3-1CB69C33E6EA}" type="datetime1">
              <a:rPr lang="en-US" smtClean="0"/>
              <a:t>11/14/18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2A29D-BF8B-6F4C-8715-C3570EE17F44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F80E8-8C9D-6B4C-B5E1-BC58A6BD52BE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D020AA2F-AAEF-FF4E-A309-11FCB59A9037}" type="datetime1">
              <a:rPr lang="en-US" smtClean="0"/>
              <a:t>11/14/18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 </a:t>
            </a:r>
            <a:r>
              <a:rPr lang="en-US" dirty="0" smtClean="0">
                <a:latin typeface="Arial" charset="0"/>
              </a:rPr>
              <a:t>examples; nested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D451D2-73B8-304C-A12C-6F07A95E5A09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D82C98-95A0-A546-97F1-012F5F85F9F6}" type="datetime1">
              <a:rPr lang="en-US" sz="1200" smtClean="0">
                <a:latin typeface="Garamond" charset="0"/>
              </a:rPr>
              <a:t>11/14/18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PE4 (Structures)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8B27CF-44D3-7B4E-BA43-00FCA83CB5CE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A987A-D159-9644-BEE1-D2C88F52364D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Given header files, main program</a:t>
            </a:r>
          </a:p>
          <a:p>
            <a:pPr>
              <a:defRPr/>
            </a:pPr>
            <a:r>
              <a:rPr lang="en-US" dirty="0" smtClean="0"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0AF53F-D42A-8842-ACAA-E91EC0E464C6}" type="datetime1">
              <a:rPr lang="en-US" sz="1200" smtClean="0">
                <a:latin typeface="Garamond" charset="0"/>
              </a:rPr>
              <a:t>11/14/18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D0B-F2A6-CE45-AABF-29A9E45C2BAE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Finish PE3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Monday, 4/9</a:t>
            </a:r>
          </a:p>
          <a:p>
            <a:pPr lvl="1"/>
            <a:r>
              <a:rPr lang="en-US" dirty="0">
                <a:latin typeface="Arial" charset="0"/>
              </a:rPr>
              <a:t>Program 6 due today</a:t>
            </a:r>
          </a:p>
          <a:p>
            <a:pPr lvl="1"/>
            <a:r>
              <a:rPr lang="en-US" dirty="0">
                <a:latin typeface="Arial" charset="0"/>
              </a:rPr>
              <a:t>Program 7 due Friday, 4/13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9FBBB3-C757-9640-AB61-1DF9F6555D17}" type="datetime1">
              <a:rPr lang="en-US" sz="1200" smtClean="0">
                <a:latin typeface="Garamond" charset="0"/>
              </a:rPr>
              <a:t>11/14/18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6 due Monday, 11/19</a:t>
            </a:r>
          </a:p>
          <a:p>
            <a:pPr lvl="1"/>
            <a:r>
              <a:rPr lang="en-US" dirty="0" smtClean="0">
                <a:latin typeface="Arial" charset="0"/>
              </a:rPr>
              <a:t>Program 5 regrades due Monday, 11/26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</a:t>
            </a:r>
            <a:r>
              <a:rPr lang="en-US" dirty="0" smtClean="0">
                <a:latin typeface="Arial" charset="0"/>
              </a:rPr>
              <a:t>: Structures</a:t>
            </a:r>
          </a:p>
          <a:p>
            <a:pPr lvl="1"/>
            <a:r>
              <a:rPr lang="en-US" dirty="0" smtClean="0">
                <a:latin typeface="Arial" charset="0"/>
              </a:rPr>
              <a:t>Structure examples</a:t>
            </a:r>
          </a:p>
          <a:p>
            <a:pPr lvl="1"/>
            <a:r>
              <a:rPr lang="en-US" dirty="0" smtClean="0">
                <a:latin typeface="Arial" charset="0"/>
              </a:rPr>
              <a:t>Nested structures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8656D2-E653-CB46-923A-D754CD2AD386}" type="datetime1">
              <a:rPr lang="en-US" sz="1200" smtClean="0">
                <a:latin typeface="Garamond" charset="0"/>
              </a:rPr>
              <a:t>11/14/18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 = &amp;student1;</a:t>
            </a:r>
            <a:endParaRPr lang="en-US" sz="18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A804C0-18AA-2D4A-B286-1EFAC61AC135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4EDA8B-0BB1-F041-BE4F-8E5102EBFFEB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DC63A8-3A05-E74C-BC08-61DC94424FE3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F939F2-4594-FE4C-8482-05E0E383BD8C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cs typeface="Courier New" charset="0"/>
              </a:rPr>
              <a:t>*p);</a:t>
            </a:r>
          </a:p>
          <a:p>
            <a:r>
              <a:rPr lang="en-US" dirty="0" smtClean="0">
                <a:cs typeface="Courier New" charset="0"/>
              </a:rPr>
              <a:t>Access structure through pointer: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>
                <a:cs typeface="Courier New" charset="0"/>
              </a:rPr>
              <a:t> operator</a:t>
            </a:r>
          </a:p>
          <a:p>
            <a:pPr lvl="1"/>
            <a:r>
              <a:rPr lang="en-US" dirty="0" smtClean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 smtClean="0">
                <a:cs typeface="Courier New" charset="0"/>
              </a:rPr>
              <a:t>Example: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D14C15-D005-9F4A-AAE2-DB298CE3379B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D9FF20-A57F-7047-95BD-323182E3F63D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BABC64-A09E-704A-A633-737FF1E23B32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</a:t>
            </a:r>
            <a:r>
              <a:rPr lang="en-US" sz="2400" smtClean="0">
                <a:latin typeface="Courier New" charset="0"/>
                <a:cs typeface="Courier New" charset="0"/>
              </a:rPr>
              <a:t>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80C94B-215D-FB48-8C1D-A0BF7155EB65}" type="datetime1">
              <a:rPr lang="en-US" sz="1200" smtClean="0">
                <a:latin typeface="Garamond" charset="0"/>
                <a:cs typeface="Arial" charset="0"/>
              </a:rPr>
              <a:t>11/14/18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17360</TotalTime>
  <Words>635</Words>
  <Application>Microsoft Macintosh PowerPoint</Application>
  <PresentationFormat>On-screen Show (4:3)</PresentationFormat>
  <Paragraphs>200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Consolas</vt:lpstr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Structures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PE4 (Structures)</vt:lpstr>
      <vt:lpstr>Today’s exercise (continued)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1761</cp:revision>
  <dcterms:created xsi:type="dcterms:W3CDTF">2006-04-03T05:03:01Z</dcterms:created>
  <dcterms:modified xsi:type="dcterms:W3CDTF">2018-11-14T18:55:44Z</dcterms:modified>
</cp:coreProperties>
</file>