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256" r:id="rId2"/>
    <p:sldId id="518" r:id="rId3"/>
    <p:sldId id="539" r:id="rId4"/>
    <p:sldId id="540" r:id="rId5"/>
    <p:sldId id="541" r:id="rId6"/>
    <p:sldId id="410" r:id="rId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7F9F9-2F23-E24D-B448-9F2079363376}" type="datetime1">
              <a:rPr lang="en-US" smtClean="0"/>
              <a:t>11/15/18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92966-4D18-204A-B91B-B0110918AEB7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6F088-C68E-6142-8DFE-CD710FE9DF8D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55E9D-0044-F342-87ED-62183666DA56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F0D9-46DF-BD4D-96A2-1107A5714547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DE8AE-32E0-114A-9846-75598CBA3938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FD7FE-9B86-9741-979E-0F548790A173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476D0-07C1-E74F-BFDA-B568325D1600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23933-4793-C24A-8125-707860367C50}" type="datetime1">
              <a:rPr lang="en-US" smtClean="0"/>
              <a:t>11/15/18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7E3FF-0F52-944F-A350-7B2A89474595}" type="datetime1">
              <a:rPr lang="en-US" smtClean="0"/>
              <a:t>11/15/18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52AAD-D629-BC4E-A2E9-CCF6F0F4C859}" type="datetime1">
              <a:rPr lang="en-US" smtClean="0"/>
              <a:t>11/15/18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B3D7-1F67-E34B-A2A9-B8BF67268EA2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9B696-8143-6546-82D5-FC48B421D6A3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F7E827A5-8277-7642-9EF7-C1EE4F76DB60}" type="datetime1">
              <a:rPr lang="en-US" smtClean="0"/>
              <a:t>11/15/18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PE3: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2"/>
            <a:r>
              <a:rPr lang="en-US" dirty="0" smtClean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 smtClean="0">
                <a:latin typeface="Arial" charset="0"/>
              </a:rPr>
              <a:t>Penalties for that assignment begin increasing again Tuesday, 11/27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5 regrades due Monday, 11/26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PE3: Structures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0896F8-578A-9040-93F7-BE48E7F861A0}" type="datetime1">
              <a:rPr lang="en-US" sz="1200" smtClean="0">
                <a:latin typeface="Garamond" charset="0"/>
              </a:rPr>
              <a:t>11/15/18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35E4D0-EFE7-ED4D-84DA-53A55EDE74CE}" type="datetime1">
              <a:rPr lang="en-US" sz="1200" smtClean="0">
                <a:latin typeface="Garamond" charset="0"/>
              </a:rPr>
              <a:t>11/15/18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PE3 </a:t>
            </a:r>
            <a:r>
              <a:rPr lang="en-US" dirty="0">
                <a:latin typeface="Garamond" charset="0"/>
              </a:rPr>
              <a:t>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FF451E-C31D-764C-8F1F-E07D240A72FD}" type="datetime1">
              <a:rPr lang="en-US" sz="1200" smtClean="0">
                <a:latin typeface="Garamond" charset="0"/>
                <a:cs typeface="Arial" charset="0"/>
              </a:rPr>
              <a:t>11/15/18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Given header files, main program</a:t>
            </a:r>
          </a:p>
          <a:p>
            <a:pPr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306F2A-EEC0-DB4B-8108-3C579FC2EF70}" type="datetime1">
              <a:rPr lang="en-US" sz="1200" smtClean="0">
                <a:latin typeface="Garamond" charset="0"/>
              </a:rPr>
              <a:t>11/15/18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r>
              <a:rPr lang="en-US" i="1" dirty="0" smtClean="0">
                <a:latin typeface="Arial" charset="0"/>
              </a:rPr>
              <a:t>(Monday, 11/26)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File I/O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2"/>
            <a:r>
              <a:rPr lang="en-US" dirty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>
                <a:latin typeface="Arial" charset="0"/>
              </a:rPr>
              <a:t>Penalties for that assignment begin increasing again Tuesday, 11/27</a:t>
            </a:r>
          </a:p>
          <a:p>
            <a:pPr lvl="1"/>
            <a:r>
              <a:rPr lang="en-US">
                <a:latin typeface="Arial" charset="0"/>
              </a:rPr>
              <a:t>Program 5 regrades due Monday, 11/26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40131-B99F-B24A-B3A9-85DFB04DBEDF}" type="datetime1">
              <a:rPr lang="en-US" sz="1200" smtClean="0">
                <a:latin typeface="Garamond" charset="0"/>
              </a:rPr>
              <a:t>11/15/18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17533</TotalTime>
  <Words>388</Words>
  <Application>Microsoft Macintosh PowerPoint</Application>
  <PresentationFormat>On-screen Show (4:3)</PresentationFormat>
  <Paragraphs>76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Nested structures</vt:lpstr>
      <vt:lpstr>PE3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1763</cp:revision>
  <dcterms:created xsi:type="dcterms:W3CDTF">2006-04-03T05:03:01Z</dcterms:created>
  <dcterms:modified xsi:type="dcterms:W3CDTF">2018-11-15T19:33:22Z</dcterms:modified>
</cp:coreProperties>
</file>