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604" r:id="rId4"/>
    <p:sldId id="600" r:id="rId5"/>
    <p:sldId id="601" r:id="rId6"/>
    <p:sldId id="414" r:id="rId7"/>
    <p:sldId id="415" r:id="rId8"/>
    <p:sldId id="563" r:id="rId9"/>
    <p:sldId id="567" r:id="rId10"/>
    <p:sldId id="602" r:id="rId11"/>
    <p:sldId id="551" r:id="rId12"/>
    <p:sldId id="552" r:id="rId13"/>
    <p:sldId id="568" r:id="rId14"/>
    <p:sldId id="578" r:id="rId15"/>
    <p:sldId id="587" r:id="rId16"/>
    <p:sldId id="588" r:id="rId17"/>
    <p:sldId id="589" r:id="rId18"/>
    <p:sldId id="603" r:id="rId19"/>
    <p:sldId id="483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14090-B0F4-49FC-A9A8-6DF4DBCC3E07}" v="14" dt="2019-12-11T04:52:10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0" d="100"/>
          <a:sy n="80" d="100"/>
        </p:scale>
        <p:origin x="95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36414090-B0F4-49FC-A9A8-6DF4DBCC3E07}"/>
    <pc:docChg chg="custSel addSld delSld modSld">
      <pc:chgData name="Geiger, Michael J" userId="13cae92b-b37c-450b-a449-82fcae19569d" providerId="ADAL" clId="{36414090-B0F4-49FC-A9A8-6DF4DBCC3E07}" dt="2019-12-11T15:22:57.760" v="2290" actId="20577"/>
      <pc:docMkLst>
        <pc:docMk/>
      </pc:docMkLst>
      <pc:sldChg chg="modSp">
        <pc:chgData name="Geiger, Michael J" userId="13cae92b-b37c-450b-a449-82fcae19569d" providerId="ADAL" clId="{36414090-B0F4-49FC-A9A8-6DF4DBCC3E07}" dt="2019-12-11T03:55:10.293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36414090-B0F4-49FC-A9A8-6DF4DBCC3E07}" dt="2019-12-11T03:55:10.293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">
        <pc:chgData name="Geiger, Michael J" userId="13cae92b-b37c-450b-a449-82fcae19569d" providerId="ADAL" clId="{36414090-B0F4-49FC-A9A8-6DF4DBCC3E07}" dt="2019-12-11T04:51:24.228" v="2253" actId="27636"/>
        <pc:sldMkLst>
          <pc:docMk/>
          <pc:sldMk cId="0" sldId="257"/>
        </pc:sldMkLst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2" creationId="{073AEC28-9B3C-4C53-9E92-8896B0A596B3}"/>
          </ac:spMkLst>
        </pc:spChg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3" creationId="{6E393361-7D54-4A02-8301-76DF1025E675}"/>
          </ac:spMkLst>
        </pc:spChg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7" creationId="{113EAB0F-6051-486B-B488-B34286BDFAEF}"/>
          </ac:spMkLst>
        </pc:spChg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8" creationId="{48F66EC4-CD90-46EB-87AC-4F48478E9B92}"/>
          </ac:spMkLst>
        </pc:spChg>
        <pc:spChg chg="add del mod">
          <ac:chgData name="Geiger, Michael J" userId="13cae92b-b37c-450b-a449-82fcae19569d" providerId="ADAL" clId="{36414090-B0F4-49FC-A9A8-6DF4DBCC3E07}" dt="2019-12-11T04:51:22.033" v="2252"/>
          <ac:spMkLst>
            <pc:docMk/>
            <pc:sldMk cId="0" sldId="257"/>
            <ac:spMk id="9" creationId="{9F2A49C4-EC14-4F26-888C-B3BDA6A861FD}"/>
          </ac:spMkLst>
        </pc:spChg>
        <pc:spChg chg="mod">
          <ac:chgData name="Geiger, Michael J" userId="13cae92b-b37c-450b-a449-82fcae19569d" providerId="ADAL" clId="{36414090-B0F4-49FC-A9A8-6DF4DBCC3E07}" dt="2019-12-11T04:51:06.605" v="2243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Geiger, Michael J" userId="13cae92b-b37c-450b-a449-82fcae19569d" providerId="ADAL" clId="{36414090-B0F4-49FC-A9A8-6DF4DBCC3E07}" dt="2019-12-11T04:51:24.228" v="2253" actId="27636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36414090-B0F4-49FC-A9A8-6DF4DBCC3E07}" dt="2019-12-11T04:20:55.896" v="1042" actId="47"/>
        <pc:sldMkLst>
          <pc:docMk/>
          <pc:sldMk cId="3121237792" sldId="393"/>
        </pc:sldMkLst>
      </pc:sldChg>
      <pc:sldChg chg="del">
        <pc:chgData name="Geiger, Michael J" userId="13cae92b-b37c-450b-a449-82fcae19569d" providerId="ADAL" clId="{36414090-B0F4-49FC-A9A8-6DF4DBCC3E07}" dt="2019-12-11T04:20:56.354" v="1043" actId="47"/>
        <pc:sldMkLst>
          <pc:docMk/>
          <pc:sldMk cId="2325461793" sldId="395"/>
        </pc:sldMkLst>
      </pc:sldChg>
      <pc:sldChg chg="add">
        <pc:chgData name="Geiger, Michael J" userId="13cae92b-b37c-450b-a449-82fcae19569d" providerId="ADAL" clId="{36414090-B0F4-49FC-A9A8-6DF4DBCC3E07}" dt="2019-12-11T04:40:07.639" v="1045"/>
        <pc:sldMkLst>
          <pc:docMk/>
          <pc:sldMk cId="1945709676" sldId="414"/>
        </pc:sldMkLst>
      </pc:sldChg>
      <pc:sldChg chg="add">
        <pc:chgData name="Geiger, Michael J" userId="13cae92b-b37c-450b-a449-82fcae19569d" providerId="ADAL" clId="{36414090-B0F4-49FC-A9A8-6DF4DBCC3E07}" dt="2019-12-11T04:40:07.639" v="1045"/>
        <pc:sldMkLst>
          <pc:docMk/>
          <pc:sldMk cId="302585125" sldId="415"/>
        </pc:sldMkLst>
      </pc:sldChg>
      <pc:sldChg chg="add del">
        <pc:chgData name="Geiger, Michael J" userId="13cae92b-b37c-450b-a449-82fcae19569d" providerId="ADAL" clId="{36414090-B0F4-49FC-A9A8-6DF4DBCC3E07}" dt="2019-12-11T04:43:03.077" v="1102" actId="47"/>
        <pc:sldMkLst>
          <pc:docMk/>
          <pc:sldMk cId="3436115364" sldId="416"/>
        </pc:sldMkLst>
      </pc:sldChg>
      <pc:sldChg chg="modSp add del">
        <pc:chgData name="Geiger, Michael J" userId="13cae92b-b37c-450b-a449-82fcae19569d" providerId="ADAL" clId="{36414090-B0F4-49FC-A9A8-6DF4DBCC3E07}" dt="2019-12-11T04:43:04.233" v="1103" actId="47"/>
        <pc:sldMkLst>
          <pc:docMk/>
          <pc:sldMk cId="3758247369" sldId="417"/>
        </pc:sldMkLst>
        <pc:spChg chg="mod">
          <ac:chgData name="Geiger, Michael J" userId="13cae92b-b37c-450b-a449-82fcae19569d" providerId="ADAL" clId="{36414090-B0F4-49FC-A9A8-6DF4DBCC3E07}" dt="2019-12-11T04:41:49.852" v="1098" actId="20577"/>
          <ac:spMkLst>
            <pc:docMk/>
            <pc:sldMk cId="3758247369" sldId="417"/>
            <ac:spMk id="80899" creationId="{00000000-0000-0000-0000-000000000000}"/>
          </ac:spMkLst>
        </pc:spChg>
      </pc:sldChg>
      <pc:sldChg chg="modSp">
        <pc:chgData name="Geiger, Michael J" userId="13cae92b-b37c-450b-a449-82fcae19569d" providerId="ADAL" clId="{36414090-B0F4-49FC-A9A8-6DF4DBCC3E07}" dt="2019-12-11T04:52:26.706" v="2278" actId="20577"/>
        <pc:sldMkLst>
          <pc:docMk/>
          <pc:sldMk cId="4221658583" sldId="483"/>
        </pc:sldMkLst>
        <pc:spChg chg="mod">
          <ac:chgData name="Geiger, Michael J" userId="13cae92b-b37c-450b-a449-82fcae19569d" providerId="ADAL" clId="{36414090-B0F4-49FC-A9A8-6DF4DBCC3E07}" dt="2019-12-11T04:52:26.706" v="2278" actId="20577"/>
          <ac:spMkLst>
            <pc:docMk/>
            <pc:sldMk cId="4221658583" sldId="483"/>
            <ac:spMk id="25603" creationId="{00000000-0000-0000-0000-000000000000}"/>
          </ac:spMkLst>
        </pc:spChg>
      </pc:sldChg>
      <pc:sldChg chg="add">
        <pc:chgData name="Geiger, Michael J" userId="13cae92b-b37c-450b-a449-82fcae19569d" providerId="ADAL" clId="{36414090-B0F4-49FC-A9A8-6DF4DBCC3E07}" dt="2019-12-11T04:47:00.933" v="1617"/>
        <pc:sldMkLst>
          <pc:docMk/>
          <pc:sldMk cId="3137629770" sldId="551"/>
        </pc:sldMkLst>
      </pc:sldChg>
      <pc:sldChg chg="add">
        <pc:chgData name="Geiger, Michael J" userId="13cae92b-b37c-450b-a449-82fcae19569d" providerId="ADAL" clId="{36414090-B0F4-49FC-A9A8-6DF4DBCC3E07}" dt="2019-12-11T04:47:00.933" v="1617"/>
        <pc:sldMkLst>
          <pc:docMk/>
          <pc:sldMk cId="3543931836" sldId="552"/>
        </pc:sldMkLst>
      </pc:sldChg>
      <pc:sldChg chg="modSp add">
        <pc:chgData name="Geiger, Michael J" userId="13cae92b-b37c-450b-a449-82fcae19569d" providerId="ADAL" clId="{36414090-B0F4-49FC-A9A8-6DF4DBCC3E07}" dt="2019-12-11T04:43:22.917" v="1178" actId="20577"/>
        <pc:sldMkLst>
          <pc:docMk/>
          <pc:sldMk cId="3048034317" sldId="567"/>
        </pc:sldMkLst>
        <pc:spChg chg="mod">
          <ac:chgData name="Geiger, Michael J" userId="13cae92b-b37c-450b-a449-82fcae19569d" providerId="ADAL" clId="{36414090-B0F4-49FC-A9A8-6DF4DBCC3E07}" dt="2019-12-11T04:43:22.917" v="1178" actId="20577"/>
          <ac:spMkLst>
            <pc:docMk/>
            <pc:sldMk cId="3048034317" sldId="567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36414090-B0F4-49FC-A9A8-6DF4DBCC3E07}" dt="2019-12-11T15:22:57.760" v="2290" actId="20577"/>
        <pc:sldMkLst>
          <pc:docMk/>
          <pc:sldMk cId="1810248177" sldId="568"/>
        </pc:sldMkLst>
        <pc:spChg chg="mod">
          <ac:chgData name="Geiger, Michael J" userId="13cae92b-b37c-450b-a449-82fcae19569d" providerId="ADAL" clId="{36414090-B0F4-49FC-A9A8-6DF4DBCC3E07}" dt="2019-12-11T15:22:57.760" v="2290" actId="20577"/>
          <ac:spMkLst>
            <pc:docMk/>
            <pc:sldMk cId="1810248177" sldId="568"/>
            <ac:spMk id="58371" creationId="{00000000-0000-0000-0000-000000000000}"/>
          </ac:spMkLst>
        </pc:spChg>
      </pc:sldChg>
      <pc:sldChg chg="modSp">
        <pc:chgData name="Geiger, Michael J" userId="13cae92b-b37c-450b-a449-82fcae19569d" providerId="ADAL" clId="{36414090-B0F4-49FC-A9A8-6DF4DBCC3E07}" dt="2019-12-11T04:20:47.941" v="1041" actId="20577"/>
        <pc:sldMkLst>
          <pc:docMk/>
          <pc:sldMk cId="3723669190" sldId="600"/>
        </pc:sldMkLst>
        <pc:spChg chg="mod">
          <ac:chgData name="Geiger, Michael J" userId="13cae92b-b37c-450b-a449-82fcae19569d" providerId="ADAL" clId="{36414090-B0F4-49FC-A9A8-6DF4DBCC3E07}" dt="2019-12-11T04:20:47.941" v="1041" actId="20577"/>
          <ac:spMkLst>
            <pc:docMk/>
            <pc:sldMk cId="3723669190" sldId="600"/>
            <ac:spMk id="6147" creationId="{00000000-0000-0000-0000-000000000000}"/>
          </ac:spMkLst>
        </pc:spChg>
      </pc:sldChg>
      <pc:sldChg chg="addSp delSp modSp">
        <pc:chgData name="Geiger, Michael J" userId="13cae92b-b37c-450b-a449-82fcae19569d" providerId="ADAL" clId="{36414090-B0F4-49FC-A9A8-6DF4DBCC3E07}" dt="2019-12-11T04:18:08.036" v="467" actId="27636"/>
        <pc:sldMkLst>
          <pc:docMk/>
          <pc:sldMk cId="337893108" sldId="601"/>
        </pc:sldMkLst>
        <pc:spChg chg="mod">
          <ac:chgData name="Geiger, Michael J" userId="13cae92b-b37c-450b-a449-82fcae19569d" providerId="ADAL" clId="{36414090-B0F4-49FC-A9A8-6DF4DBCC3E07}" dt="2019-12-11T04:16:15.504" v="280" actId="20577"/>
          <ac:spMkLst>
            <pc:docMk/>
            <pc:sldMk cId="337893108" sldId="601"/>
            <ac:spMk id="2" creationId="{FED683EB-8382-41DA-8264-2E70E48B5375}"/>
          </ac:spMkLst>
        </pc:spChg>
        <pc:spChg chg="mod">
          <ac:chgData name="Geiger, Michael J" userId="13cae92b-b37c-450b-a449-82fcae19569d" providerId="ADAL" clId="{36414090-B0F4-49FC-A9A8-6DF4DBCC3E07}" dt="2019-12-11T04:18:08.036" v="467" actId="27636"/>
          <ac:spMkLst>
            <pc:docMk/>
            <pc:sldMk cId="337893108" sldId="601"/>
            <ac:spMk id="3" creationId="{B96BF970-49EA-4A20-A9D5-174FD7AFF714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7" creationId="{48CA81F1-7832-4F8B-B21F-07E481A52D4C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8" creationId="{8B8777E0-06E9-4823-A097-6E762BFA8F1B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9" creationId="{B08AEAEC-3B28-46EF-8A61-2ECBFEE75384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10" creationId="{E7706179-2E82-434E-B282-CB81A26A97A0}"/>
          </ac:spMkLst>
        </pc:spChg>
        <pc:spChg chg="add del mod">
          <ac:chgData name="Geiger, Michael J" userId="13cae92b-b37c-450b-a449-82fcae19569d" providerId="ADAL" clId="{36414090-B0F4-49FC-A9A8-6DF4DBCC3E07}" dt="2019-12-11T04:15:10.651" v="108"/>
          <ac:spMkLst>
            <pc:docMk/>
            <pc:sldMk cId="337893108" sldId="601"/>
            <ac:spMk id="11" creationId="{046B6897-A8EC-4F4A-AD57-B48CD8CFCEA7}"/>
          </ac:spMkLst>
        </pc:spChg>
      </pc:sldChg>
      <pc:sldChg chg="modSp add">
        <pc:chgData name="Geiger, Michael J" userId="13cae92b-b37c-450b-a449-82fcae19569d" providerId="ADAL" clId="{36414090-B0F4-49FC-A9A8-6DF4DBCC3E07}" dt="2019-12-11T04:46:35.676" v="1592" actId="20577"/>
        <pc:sldMkLst>
          <pc:docMk/>
          <pc:sldMk cId="2996359310" sldId="602"/>
        </pc:sldMkLst>
        <pc:spChg chg="mod">
          <ac:chgData name="Geiger, Michael J" userId="13cae92b-b37c-450b-a449-82fcae19569d" providerId="ADAL" clId="{36414090-B0F4-49FC-A9A8-6DF4DBCC3E07}" dt="2019-12-11T04:46:24.611" v="1589" actId="20577"/>
          <ac:spMkLst>
            <pc:docMk/>
            <pc:sldMk cId="2996359310" sldId="602"/>
            <ac:spMk id="2" creationId="{3DE08E78-21C6-41D9-AE48-70F7BD6C0423}"/>
          </ac:spMkLst>
        </pc:spChg>
        <pc:spChg chg="mod">
          <ac:chgData name="Geiger, Michael J" userId="13cae92b-b37c-450b-a449-82fcae19569d" providerId="ADAL" clId="{36414090-B0F4-49FC-A9A8-6DF4DBCC3E07}" dt="2019-12-11T04:46:35.676" v="1592" actId="20577"/>
          <ac:spMkLst>
            <pc:docMk/>
            <pc:sldMk cId="2996359310" sldId="602"/>
            <ac:spMk id="3" creationId="{7DEC1806-C819-48CC-AF89-49E23D0B76E8}"/>
          </ac:spMkLst>
        </pc:spChg>
      </pc:sldChg>
      <pc:sldChg chg="del">
        <pc:chgData name="Geiger, Michael J" userId="13cae92b-b37c-450b-a449-82fcae19569d" providerId="ADAL" clId="{36414090-B0F4-49FC-A9A8-6DF4DBCC3E07}" dt="2019-12-11T04:20:57.489" v="1044" actId="47"/>
        <pc:sldMkLst>
          <pc:docMk/>
          <pc:sldMk cId="3932062874" sldId="602"/>
        </pc:sldMkLst>
      </pc:sldChg>
      <pc:sldChg chg="add del">
        <pc:chgData name="Geiger, Michael J" userId="13cae92b-b37c-450b-a449-82fcae19569d" providerId="ADAL" clId="{36414090-B0F4-49FC-A9A8-6DF4DBCC3E07}" dt="2019-12-11T04:43:00.878" v="1100" actId="47"/>
        <pc:sldMkLst>
          <pc:docMk/>
          <pc:sldMk cId="4040051094" sldId="602"/>
        </pc:sldMkLst>
      </pc:sldChg>
      <pc:sldChg chg="modSp add del">
        <pc:chgData name="Geiger, Michael J" userId="13cae92b-b37c-450b-a449-82fcae19569d" providerId="ADAL" clId="{36414090-B0F4-49FC-A9A8-6DF4DBCC3E07}" dt="2019-12-11T04:47:03.835" v="1618" actId="47"/>
        <pc:sldMkLst>
          <pc:docMk/>
          <pc:sldMk cId="25100463" sldId="603"/>
        </pc:sldMkLst>
        <pc:spChg chg="mod">
          <ac:chgData name="Geiger, Michael J" userId="13cae92b-b37c-450b-a449-82fcae19569d" providerId="ADAL" clId="{36414090-B0F4-49FC-A9A8-6DF4DBCC3E07}" dt="2019-12-11T04:46:42.775" v="1616" actId="20577"/>
          <ac:spMkLst>
            <pc:docMk/>
            <pc:sldMk cId="25100463" sldId="603"/>
            <ac:spMk id="2" creationId="{EFA97D22-6F92-49E6-A0CC-0AD9FFDB7370}"/>
          </ac:spMkLst>
        </pc:spChg>
      </pc:sldChg>
      <pc:sldChg chg="add del">
        <pc:chgData name="Geiger, Michael J" userId="13cae92b-b37c-450b-a449-82fcae19569d" providerId="ADAL" clId="{36414090-B0F4-49FC-A9A8-6DF4DBCC3E07}" dt="2019-12-11T04:43:01.749" v="1101" actId="47"/>
        <pc:sldMkLst>
          <pc:docMk/>
          <pc:sldMk cId="402960436" sldId="603"/>
        </pc:sldMkLst>
      </pc:sldChg>
      <pc:sldChg chg="modSp add">
        <pc:chgData name="Geiger, Michael J" userId="13cae92b-b37c-450b-a449-82fcae19569d" providerId="ADAL" clId="{36414090-B0F4-49FC-A9A8-6DF4DBCC3E07}" dt="2019-12-11T04:50:32.808" v="2127" actId="20577"/>
        <pc:sldMkLst>
          <pc:docMk/>
          <pc:sldMk cId="729241530" sldId="603"/>
        </pc:sldMkLst>
        <pc:spChg chg="mod">
          <ac:chgData name="Geiger, Michael J" userId="13cae92b-b37c-450b-a449-82fcae19569d" providerId="ADAL" clId="{36414090-B0F4-49FC-A9A8-6DF4DBCC3E07}" dt="2019-12-11T04:47:44.241" v="1655" actId="20577"/>
          <ac:spMkLst>
            <pc:docMk/>
            <pc:sldMk cId="729241530" sldId="603"/>
            <ac:spMk id="2" creationId="{2D40493A-86E6-4898-B9DA-C63CA21FCA17}"/>
          </ac:spMkLst>
        </pc:spChg>
        <pc:spChg chg="mod">
          <ac:chgData name="Geiger, Michael J" userId="13cae92b-b37c-450b-a449-82fcae19569d" providerId="ADAL" clId="{36414090-B0F4-49FC-A9A8-6DF4DBCC3E07}" dt="2019-12-11T04:50:32.808" v="2127" actId="20577"/>
          <ac:spMkLst>
            <pc:docMk/>
            <pc:sldMk cId="729241530" sldId="603"/>
            <ac:spMk id="3" creationId="{0AD30783-2132-47F2-9DFA-3D81AF743066}"/>
          </ac:spMkLst>
        </pc:spChg>
      </pc:sldChg>
      <pc:sldChg chg="modSp add del">
        <pc:chgData name="Geiger, Michael J" userId="13cae92b-b37c-450b-a449-82fcae19569d" providerId="ADAL" clId="{36414090-B0F4-49FC-A9A8-6DF4DBCC3E07}" dt="2019-12-11T04:17:11.766" v="383" actId="47"/>
        <pc:sldMkLst>
          <pc:docMk/>
          <pc:sldMk cId="1764020789" sldId="603"/>
        </pc:sldMkLst>
        <pc:spChg chg="mod">
          <ac:chgData name="Geiger, Michael J" userId="13cae92b-b37c-450b-a449-82fcae19569d" providerId="ADAL" clId="{36414090-B0F4-49FC-A9A8-6DF4DBCC3E07}" dt="2019-12-11T04:17:00.584" v="364" actId="20577"/>
          <ac:spMkLst>
            <pc:docMk/>
            <pc:sldMk cId="1764020789" sldId="603"/>
            <ac:spMk id="2" creationId="{6D999E0E-11BB-4931-99C4-5EAA671E8492}"/>
          </ac:spMkLst>
        </pc:spChg>
        <pc:spChg chg="mod">
          <ac:chgData name="Geiger, Michael J" userId="13cae92b-b37c-450b-a449-82fcae19569d" providerId="ADAL" clId="{36414090-B0F4-49FC-A9A8-6DF4DBCC3E07}" dt="2019-12-11T04:16:38.929" v="363" actId="20577"/>
          <ac:spMkLst>
            <pc:docMk/>
            <pc:sldMk cId="1764020789" sldId="603"/>
            <ac:spMk id="3" creationId="{8A6559B3-6B07-4098-B899-BD501A6F58EC}"/>
          </ac:spMkLst>
        </pc:spChg>
      </pc:sldChg>
      <pc:sldChg chg="modSp add">
        <pc:chgData name="Geiger, Michael J" userId="13cae92b-b37c-450b-a449-82fcae19569d" providerId="ADAL" clId="{36414090-B0F4-49FC-A9A8-6DF4DBCC3E07}" dt="2019-12-11T04:50:59.926" v="2220" actId="20577"/>
        <pc:sldMkLst>
          <pc:docMk/>
          <pc:sldMk cId="144332955" sldId="604"/>
        </pc:sldMkLst>
        <pc:spChg chg="mod">
          <ac:chgData name="Geiger, Michael J" userId="13cae92b-b37c-450b-a449-82fcae19569d" providerId="ADAL" clId="{36414090-B0F4-49FC-A9A8-6DF4DBCC3E07}" dt="2019-12-11T04:50:45.344" v="2143" actId="20577"/>
          <ac:spMkLst>
            <pc:docMk/>
            <pc:sldMk cId="144332955" sldId="604"/>
            <ac:spMk id="2" creationId="{570D3C0F-ED67-4AE6-A35F-F7CF1F1EF098}"/>
          </ac:spMkLst>
        </pc:spChg>
        <pc:spChg chg="mod">
          <ac:chgData name="Geiger, Michael J" userId="13cae92b-b37c-450b-a449-82fcae19569d" providerId="ADAL" clId="{36414090-B0F4-49FC-A9A8-6DF4DBCC3E07}" dt="2019-12-11T04:50:59.926" v="2220" actId="20577"/>
          <ac:spMkLst>
            <pc:docMk/>
            <pc:sldMk cId="144332955" sldId="604"/>
            <ac:spMk id="3" creationId="{7D14DD52-B678-4919-830B-7ADF6A4059A1}"/>
          </ac:spMkLst>
        </pc:spChg>
      </pc:sldChg>
    </pc:docChg>
  </pc:docChgLst>
  <pc:docChgLst>
    <pc:chgData name="Geiger, Michael J" userId="13cae92b-b37c-450b-a449-82fcae19569d" providerId="ADAL" clId="{884B8C5C-9EA3-4728-96EB-9AB136CD556E}"/>
    <pc:docChg chg="undo custSel addSld delSld modSld">
      <pc:chgData name="Geiger, Michael J" userId="13cae92b-b37c-450b-a449-82fcae19569d" providerId="ADAL" clId="{884B8C5C-9EA3-4728-96EB-9AB136CD556E}" dt="2019-05-03T03:50:16.261" v="1640" actId="20577"/>
      <pc:docMkLst>
        <pc:docMk/>
      </pc:docMkLst>
      <pc:sldChg chg="modSp">
        <pc:chgData name="Geiger, Michael J" userId="13cae92b-b37c-450b-a449-82fcae19569d" providerId="ADAL" clId="{884B8C5C-9EA3-4728-96EB-9AB136CD556E}" dt="2019-05-03T03:29:44.965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884B8C5C-9EA3-4728-96EB-9AB136CD556E}" dt="2019-05-03T03:29:44.965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884B8C5C-9EA3-4728-96EB-9AB136CD556E}" dt="2019-05-03T03:50:16.261" v="1640" actId="20577"/>
        <pc:sldMkLst>
          <pc:docMk/>
          <pc:sldMk cId="0" sldId="257"/>
        </pc:sldMkLst>
        <pc:spChg chg="mod">
          <ac:chgData name="Geiger, Michael J" userId="13cae92b-b37c-450b-a449-82fcae19569d" providerId="ADAL" clId="{884B8C5C-9EA3-4728-96EB-9AB136CD556E}" dt="2019-05-03T03:50:16.261" v="164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884B8C5C-9EA3-4728-96EB-9AB136CD556E}" dt="2019-05-03T03:33:16.936" v="318"/>
        <pc:sldMkLst>
          <pc:docMk/>
          <pc:sldMk cId="3121237792" sldId="393"/>
        </pc:sldMkLst>
      </pc:sldChg>
      <pc:sldChg chg="modSp add">
        <pc:chgData name="Geiger, Michael J" userId="13cae92b-b37c-450b-a449-82fcae19569d" providerId="ADAL" clId="{884B8C5C-9EA3-4728-96EB-9AB136CD556E}" dt="2019-05-03T03:44:36.775" v="1100" actId="20577"/>
        <pc:sldMkLst>
          <pc:docMk/>
          <pc:sldMk cId="2325461793" sldId="395"/>
        </pc:sldMkLst>
        <pc:spChg chg="mod">
          <ac:chgData name="Geiger, Michael J" userId="13cae92b-b37c-450b-a449-82fcae19569d" providerId="ADAL" clId="{884B8C5C-9EA3-4728-96EB-9AB136CD556E}" dt="2019-05-03T03:43:51.794" v="1081" actId="20577"/>
          <ac:spMkLst>
            <pc:docMk/>
            <pc:sldMk cId="2325461793" sldId="395"/>
            <ac:spMk id="2" creationId="{00000000-0000-0000-0000-000000000000}"/>
          </ac:spMkLst>
        </pc:spChg>
        <pc:spChg chg="mod">
          <ac:chgData name="Geiger, Michael J" userId="13cae92b-b37c-450b-a449-82fcae19569d" providerId="ADAL" clId="{884B8C5C-9EA3-4728-96EB-9AB136CD556E}" dt="2019-05-03T03:44:36.775" v="1100" actId="20577"/>
          <ac:spMkLst>
            <pc:docMk/>
            <pc:sldMk cId="2325461793" sldId="395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884B8C5C-9EA3-4728-96EB-9AB136CD556E}" dt="2019-05-03T03:50:08.733" v="1634" actId="20577"/>
        <pc:sldMkLst>
          <pc:docMk/>
          <pc:sldMk cId="4221658583" sldId="483"/>
        </pc:sldMkLst>
        <pc:spChg chg="mod">
          <ac:chgData name="Geiger, Michael J" userId="13cae92b-b37c-450b-a449-82fcae19569d" providerId="ADAL" clId="{884B8C5C-9EA3-4728-96EB-9AB136CD556E}" dt="2019-05-03T03:50:08.733" v="1634" actId="20577"/>
          <ac:spMkLst>
            <pc:docMk/>
            <pc:sldMk cId="4221658583" sldId="483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884B8C5C-9EA3-4728-96EB-9AB136CD556E}" dt="2019-05-03T03:46:11.856" v="1278" actId="2696"/>
        <pc:sldMkLst>
          <pc:docMk/>
          <pc:sldMk cId="490390844" sldId="556"/>
        </pc:sldMkLst>
      </pc:sldChg>
      <pc:sldChg chg="del">
        <pc:chgData name="Geiger, Michael J" userId="13cae92b-b37c-450b-a449-82fcae19569d" providerId="ADAL" clId="{884B8C5C-9EA3-4728-96EB-9AB136CD556E}" dt="2019-05-03T03:46:12.479" v="1279" actId="2696"/>
        <pc:sldMkLst>
          <pc:docMk/>
          <pc:sldMk cId="2936254295" sldId="557"/>
        </pc:sldMkLst>
      </pc:sldChg>
      <pc:sldChg chg="del">
        <pc:chgData name="Geiger, Michael J" userId="13cae92b-b37c-450b-a449-82fcae19569d" providerId="ADAL" clId="{884B8C5C-9EA3-4728-96EB-9AB136CD556E}" dt="2019-05-03T03:46:13.324" v="1280" actId="2696"/>
        <pc:sldMkLst>
          <pc:docMk/>
          <pc:sldMk cId="312653288" sldId="558"/>
        </pc:sldMkLst>
      </pc:sldChg>
      <pc:sldChg chg="del">
        <pc:chgData name="Geiger, Michael J" userId="13cae92b-b37c-450b-a449-82fcae19569d" providerId="ADAL" clId="{884B8C5C-9EA3-4728-96EB-9AB136CD556E}" dt="2019-05-03T03:46:14.136" v="1281" actId="2696"/>
        <pc:sldMkLst>
          <pc:docMk/>
          <pc:sldMk cId="2704985292" sldId="559"/>
        </pc:sldMkLst>
      </pc:sldChg>
      <pc:sldChg chg="del">
        <pc:chgData name="Geiger, Michael J" userId="13cae92b-b37c-450b-a449-82fcae19569d" providerId="ADAL" clId="{884B8C5C-9EA3-4728-96EB-9AB136CD556E}" dt="2019-05-03T03:46:17.280" v="1284" actId="2696"/>
        <pc:sldMkLst>
          <pc:docMk/>
          <pc:sldMk cId="320805218" sldId="560"/>
        </pc:sldMkLst>
      </pc:sldChg>
      <pc:sldChg chg="del">
        <pc:chgData name="Geiger, Michael J" userId="13cae92b-b37c-450b-a449-82fcae19569d" providerId="ADAL" clId="{884B8C5C-9EA3-4728-96EB-9AB136CD556E}" dt="2019-05-03T03:46:15.303" v="1282" actId="2696"/>
        <pc:sldMkLst>
          <pc:docMk/>
          <pc:sldMk cId="3199264043" sldId="561"/>
        </pc:sldMkLst>
      </pc:sldChg>
      <pc:sldChg chg="del">
        <pc:chgData name="Geiger, Michael J" userId="13cae92b-b37c-450b-a449-82fcae19569d" providerId="ADAL" clId="{884B8C5C-9EA3-4728-96EB-9AB136CD556E}" dt="2019-05-03T03:46:16.006" v="1283" actId="2696"/>
        <pc:sldMkLst>
          <pc:docMk/>
          <pc:sldMk cId="4028480230" sldId="562"/>
        </pc:sldMkLst>
      </pc:sldChg>
      <pc:sldChg chg="del">
        <pc:chgData name="Geiger, Michael J" userId="13cae92b-b37c-450b-a449-82fcae19569d" providerId="ADAL" clId="{884B8C5C-9EA3-4728-96EB-9AB136CD556E}" dt="2019-05-03T03:46:23.281" v="1285" actId="2696"/>
        <pc:sldMkLst>
          <pc:docMk/>
          <pc:sldMk cId="4253011700" sldId="564"/>
        </pc:sldMkLst>
      </pc:sldChg>
      <pc:sldChg chg="del">
        <pc:chgData name="Geiger, Michael J" userId="13cae92b-b37c-450b-a449-82fcae19569d" providerId="ADAL" clId="{884B8C5C-9EA3-4728-96EB-9AB136CD556E}" dt="2019-05-03T03:46:24.233" v="1286" actId="2696"/>
        <pc:sldMkLst>
          <pc:docMk/>
          <pc:sldMk cId="3549969732" sldId="565"/>
        </pc:sldMkLst>
      </pc:sldChg>
      <pc:sldChg chg="del">
        <pc:chgData name="Geiger, Michael J" userId="13cae92b-b37c-450b-a449-82fcae19569d" providerId="ADAL" clId="{884B8C5C-9EA3-4728-96EB-9AB136CD556E}" dt="2019-05-03T03:46:25.037" v="1287" actId="2696"/>
        <pc:sldMkLst>
          <pc:docMk/>
          <pc:sldMk cId="1841643276" sldId="566"/>
        </pc:sldMkLst>
      </pc:sldChg>
      <pc:sldChg chg="del">
        <pc:chgData name="Geiger, Michael J" userId="13cae92b-b37c-450b-a449-82fcae19569d" providerId="ADAL" clId="{884B8C5C-9EA3-4728-96EB-9AB136CD556E}" dt="2019-05-03T03:46:26.862" v="1288" actId="2696"/>
        <pc:sldMkLst>
          <pc:docMk/>
          <pc:sldMk cId="3048034317" sldId="567"/>
        </pc:sldMkLst>
      </pc:sldChg>
      <pc:sldChg chg="modSp">
        <pc:chgData name="Geiger, Michael J" userId="13cae92b-b37c-450b-a449-82fcae19569d" providerId="ADAL" clId="{884B8C5C-9EA3-4728-96EB-9AB136CD556E}" dt="2019-05-03T03:47:56.816" v="1499" actId="20577"/>
        <pc:sldMkLst>
          <pc:docMk/>
          <pc:sldMk cId="1810248177" sldId="568"/>
        </pc:sldMkLst>
        <pc:spChg chg="mod">
          <ac:chgData name="Geiger, Michael J" userId="13cae92b-b37c-450b-a449-82fcae19569d" providerId="ADAL" clId="{884B8C5C-9EA3-4728-96EB-9AB136CD556E}" dt="2019-05-03T03:47:56.816" v="1499" actId="20577"/>
          <ac:spMkLst>
            <pc:docMk/>
            <pc:sldMk cId="1810248177" sldId="568"/>
            <ac:spMk id="58371" creationId="{00000000-0000-0000-0000-000000000000}"/>
          </ac:spMkLst>
        </pc:spChg>
      </pc:sldChg>
      <pc:sldChg chg="del">
        <pc:chgData name="Geiger, Michael J" userId="13cae92b-b37c-450b-a449-82fcae19569d" providerId="ADAL" clId="{884B8C5C-9EA3-4728-96EB-9AB136CD556E}" dt="2019-05-03T03:48:12.538" v="1504" actId="2696"/>
        <pc:sldMkLst>
          <pc:docMk/>
          <pc:sldMk cId="2570228967" sldId="579"/>
        </pc:sldMkLst>
      </pc:sldChg>
      <pc:sldChg chg="del">
        <pc:chgData name="Geiger, Michael J" userId="13cae92b-b37c-450b-a449-82fcae19569d" providerId="ADAL" clId="{884B8C5C-9EA3-4728-96EB-9AB136CD556E}" dt="2019-05-03T03:48:13.593" v="1505" actId="2696"/>
        <pc:sldMkLst>
          <pc:docMk/>
          <pc:sldMk cId="4065812080" sldId="580"/>
        </pc:sldMkLst>
      </pc:sldChg>
      <pc:sldChg chg="del">
        <pc:chgData name="Geiger, Michael J" userId="13cae92b-b37c-450b-a449-82fcae19569d" providerId="ADAL" clId="{884B8C5C-9EA3-4728-96EB-9AB136CD556E}" dt="2019-05-03T03:48:14.804" v="1506" actId="2696"/>
        <pc:sldMkLst>
          <pc:docMk/>
          <pc:sldMk cId="3295686476" sldId="581"/>
        </pc:sldMkLst>
      </pc:sldChg>
      <pc:sldChg chg="del">
        <pc:chgData name="Geiger, Michael J" userId="13cae92b-b37c-450b-a449-82fcae19569d" providerId="ADAL" clId="{884B8C5C-9EA3-4728-96EB-9AB136CD556E}" dt="2019-05-03T03:48:16.058" v="1507" actId="2696"/>
        <pc:sldMkLst>
          <pc:docMk/>
          <pc:sldMk cId="2393277567" sldId="582"/>
        </pc:sldMkLst>
      </pc:sldChg>
      <pc:sldChg chg="del">
        <pc:chgData name="Geiger, Michael J" userId="13cae92b-b37c-450b-a449-82fcae19569d" providerId="ADAL" clId="{884B8C5C-9EA3-4728-96EB-9AB136CD556E}" dt="2019-05-03T03:48:17.161" v="1508" actId="2696"/>
        <pc:sldMkLst>
          <pc:docMk/>
          <pc:sldMk cId="1747288546" sldId="583"/>
        </pc:sldMkLst>
      </pc:sldChg>
      <pc:sldChg chg="del">
        <pc:chgData name="Geiger, Michael J" userId="13cae92b-b37c-450b-a449-82fcae19569d" providerId="ADAL" clId="{884B8C5C-9EA3-4728-96EB-9AB136CD556E}" dt="2019-05-03T03:48:17.895" v="1509" actId="2696"/>
        <pc:sldMkLst>
          <pc:docMk/>
          <pc:sldMk cId="3772527740" sldId="584"/>
        </pc:sldMkLst>
      </pc:sldChg>
      <pc:sldChg chg="del">
        <pc:chgData name="Geiger, Michael J" userId="13cae92b-b37c-450b-a449-82fcae19569d" providerId="ADAL" clId="{884B8C5C-9EA3-4728-96EB-9AB136CD556E}" dt="2019-05-03T03:48:19.395" v="1510" actId="2696"/>
        <pc:sldMkLst>
          <pc:docMk/>
          <pc:sldMk cId="3871675060" sldId="585"/>
        </pc:sldMkLst>
      </pc:sldChg>
      <pc:sldChg chg="del">
        <pc:chgData name="Geiger, Michael J" userId="13cae92b-b37c-450b-a449-82fcae19569d" providerId="ADAL" clId="{884B8C5C-9EA3-4728-96EB-9AB136CD556E}" dt="2019-05-03T03:48:21.069" v="1511" actId="2696"/>
        <pc:sldMkLst>
          <pc:docMk/>
          <pc:sldMk cId="3535391335" sldId="586"/>
        </pc:sldMkLst>
      </pc:sldChg>
      <pc:sldChg chg="add del">
        <pc:chgData name="Geiger, Michael J" userId="13cae92b-b37c-450b-a449-82fcae19569d" providerId="ADAL" clId="{884B8C5C-9EA3-4728-96EB-9AB136CD556E}" dt="2019-05-03T03:48:43.493" v="1513" actId="2696"/>
        <pc:sldMkLst>
          <pc:docMk/>
          <pc:sldMk cId="1937008483" sldId="588"/>
        </pc:sldMkLst>
      </pc:sldChg>
      <pc:sldChg chg="modSp">
        <pc:chgData name="Geiger, Michael J" userId="13cae92b-b37c-450b-a449-82fcae19569d" providerId="ADAL" clId="{884B8C5C-9EA3-4728-96EB-9AB136CD556E}" dt="2019-05-03T03:49:25.091" v="1600" actId="20577"/>
        <pc:sldMkLst>
          <pc:docMk/>
          <pc:sldMk cId="2539252290" sldId="589"/>
        </pc:sldMkLst>
        <pc:spChg chg="mod">
          <ac:chgData name="Geiger, Michael J" userId="13cae92b-b37c-450b-a449-82fcae19569d" providerId="ADAL" clId="{884B8C5C-9EA3-4728-96EB-9AB136CD556E}" dt="2019-05-03T03:48:57.898" v="1514" actId="20577"/>
          <ac:spMkLst>
            <pc:docMk/>
            <pc:sldMk cId="2539252290" sldId="589"/>
            <ac:spMk id="98306" creationId="{00000000-0000-0000-0000-000000000000}"/>
          </ac:spMkLst>
        </pc:spChg>
        <pc:spChg chg="mod">
          <ac:chgData name="Geiger, Michael J" userId="13cae92b-b37c-450b-a449-82fcae19569d" providerId="ADAL" clId="{884B8C5C-9EA3-4728-96EB-9AB136CD556E}" dt="2019-05-03T03:49:25.091" v="1600" actId="20577"/>
          <ac:spMkLst>
            <pc:docMk/>
            <pc:sldMk cId="2539252290" sldId="589"/>
            <ac:spMk id="98307" creationId="{00000000-0000-0000-0000-000000000000}"/>
          </ac:spMkLst>
        </pc:spChg>
      </pc:sldChg>
      <pc:sldChg chg="del">
        <pc:chgData name="Geiger, Michael J" userId="13cae92b-b37c-450b-a449-82fcae19569d" providerId="ADAL" clId="{884B8C5C-9EA3-4728-96EB-9AB136CD556E}" dt="2019-05-03T03:49:29.086" v="1601" actId="2696"/>
        <pc:sldMkLst>
          <pc:docMk/>
          <pc:sldMk cId="3343051762" sldId="590"/>
        </pc:sldMkLst>
      </pc:sldChg>
      <pc:sldChg chg="del">
        <pc:chgData name="Geiger, Michael J" userId="13cae92b-b37c-450b-a449-82fcae19569d" providerId="ADAL" clId="{884B8C5C-9EA3-4728-96EB-9AB136CD556E}" dt="2019-05-03T03:46:36.842" v="1289" actId="2696"/>
        <pc:sldMkLst>
          <pc:docMk/>
          <pc:sldMk cId="2146584474" sldId="591"/>
        </pc:sldMkLst>
      </pc:sldChg>
      <pc:sldChg chg="del">
        <pc:chgData name="Geiger, Michael J" userId="13cae92b-b37c-450b-a449-82fcae19569d" providerId="ADAL" clId="{884B8C5C-9EA3-4728-96EB-9AB136CD556E}" dt="2019-05-03T03:46:38.061" v="1290" actId="2696"/>
        <pc:sldMkLst>
          <pc:docMk/>
          <pc:sldMk cId="436274378" sldId="592"/>
        </pc:sldMkLst>
      </pc:sldChg>
      <pc:sldChg chg="del">
        <pc:chgData name="Geiger, Michael J" userId="13cae92b-b37c-450b-a449-82fcae19569d" providerId="ADAL" clId="{884B8C5C-9EA3-4728-96EB-9AB136CD556E}" dt="2019-05-03T03:46:38.814" v="1291" actId="2696"/>
        <pc:sldMkLst>
          <pc:docMk/>
          <pc:sldMk cId="1089508852" sldId="594"/>
        </pc:sldMkLst>
      </pc:sldChg>
      <pc:sldChg chg="del">
        <pc:chgData name="Geiger, Michael J" userId="13cae92b-b37c-450b-a449-82fcae19569d" providerId="ADAL" clId="{884B8C5C-9EA3-4728-96EB-9AB136CD556E}" dt="2019-05-03T03:48:04.116" v="1500" actId="2696"/>
        <pc:sldMkLst>
          <pc:docMk/>
          <pc:sldMk cId="4117661957" sldId="595"/>
        </pc:sldMkLst>
      </pc:sldChg>
      <pc:sldChg chg="del">
        <pc:chgData name="Geiger, Michael J" userId="13cae92b-b37c-450b-a449-82fcae19569d" providerId="ADAL" clId="{884B8C5C-9EA3-4728-96EB-9AB136CD556E}" dt="2019-05-03T03:48:05.445" v="1501" actId="2696"/>
        <pc:sldMkLst>
          <pc:docMk/>
          <pc:sldMk cId="1068457187" sldId="597"/>
        </pc:sldMkLst>
      </pc:sldChg>
      <pc:sldChg chg="del">
        <pc:chgData name="Geiger, Michael J" userId="13cae92b-b37c-450b-a449-82fcae19569d" providerId="ADAL" clId="{884B8C5C-9EA3-4728-96EB-9AB136CD556E}" dt="2019-05-03T03:48:06.813" v="1502" actId="2696"/>
        <pc:sldMkLst>
          <pc:docMk/>
          <pc:sldMk cId="2561516874" sldId="598"/>
        </pc:sldMkLst>
      </pc:sldChg>
      <pc:sldChg chg="del">
        <pc:chgData name="Geiger, Michael J" userId="13cae92b-b37c-450b-a449-82fcae19569d" providerId="ADAL" clId="{884B8C5C-9EA3-4728-96EB-9AB136CD556E}" dt="2019-05-03T03:48:07.673" v="1503" actId="2696"/>
        <pc:sldMkLst>
          <pc:docMk/>
          <pc:sldMk cId="675627158" sldId="599"/>
        </pc:sldMkLst>
      </pc:sldChg>
      <pc:sldChg chg="modSp">
        <pc:chgData name="Geiger, Michael J" userId="13cae92b-b37c-450b-a449-82fcae19569d" providerId="ADAL" clId="{884B8C5C-9EA3-4728-96EB-9AB136CD556E}" dt="2019-05-03T03:35:00.393" v="493" actId="27636"/>
        <pc:sldMkLst>
          <pc:docMk/>
          <pc:sldMk cId="3723669190" sldId="600"/>
        </pc:sldMkLst>
        <pc:spChg chg="mod">
          <ac:chgData name="Geiger, Michael J" userId="13cae92b-b37c-450b-a449-82fcae19569d" providerId="ADAL" clId="{884B8C5C-9EA3-4728-96EB-9AB136CD556E}" dt="2019-05-03T03:35:00.393" v="493" actId="27636"/>
          <ac:spMkLst>
            <pc:docMk/>
            <pc:sldMk cId="3723669190" sldId="600"/>
            <ac:spMk id="6147" creationId="{00000000-0000-0000-0000-000000000000}"/>
          </ac:spMkLst>
        </pc:spChg>
      </pc:sldChg>
      <pc:sldChg chg="addSp delSp modSp add">
        <pc:chgData name="Geiger, Michael J" userId="13cae92b-b37c-450b-a449-82fcae19569d" providerId="ADAL" clId="{884B8C5C-9EA3-4728-96EB-9AB136CD556E}" dt="2019-05-03T03:36:21.980" v="558" actId="20577"/>
        <pc:sldMkLst>
          <pc:docMk/>
          <pc:sldMk cId="337893108" sldId="601"/>
        </pc:sldMkLst>
        <pc:spChg chg="mod">
          <ac:chgData name="Geiger, Michael J" userId="13cae92b-b37c-450b-a449-82fcae19569d" providerId="ADAL" clId="{884B8C5C-9EA3-4728-96EB-9AB136CD556E}" dt="2019-05-03T03:35:44.585" v="511" actId="27636"/>
          <ac:spMkLst>
            <pc:docMk/>
            <pc:sldMk cId="337893108" sldId="601"/>
            <ac:spMk id="2" creationId="{FED683EB-8382-41DA-8264-2E70E48B5375}"/>
          </ac:spMkLst>
        </pc:spChg>
        <pc:spChg chg="mod">
          <ac:chgData name="Geiger, Michael J" userId="13cae92b-b37c-450b-a449-82fcae19569d" providerId="ADAL" clId="{884B8C5C-9EA3-4728-96EB-9AB136CD556E}" dt="2019-05-03T03:36:21.980" v="558" actId="20577"/>
          <ac:spMkLst>
            <pc:docMk/>
            <pc:sldMk cId="337893108" sldId="601"/>
            <ac:spMk id="3" creationId="{B96BF970-49EA-4A20-A9D5-174FD7AFF714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7" creationId="{233CD50E-B036-454E-8D25-F7952BA07E1B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8" creationId="{7A4C1CF6-03EB-4598-8E33-3FB966CC68B7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9" creationId="{282CCD32-0A2B-48A3-8CE8-910048166EE1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10" creationId="{51D4ACBA-2209-4C96-8ED2-9C5DF436CDDC}"/>
          </ac:spMkLst>
        </pc:spChg>
        <pc:spChg chg="add del mod">
          <ac:chgData name="Geiger, Michael J" userId="13cae92b-b37c-450b-a449-82fcae19569d" providerId="ADAL" clId="{884B8C5C-9EA3-4728-96EB-9AB136CD556E}" dt="2019-05-03T03:35:41.064" v="510"/>
          <ac:spMkLst>
            <pc:docMk/>
            <pc:sldMk cId="337893108" sldId="601"/>
            <ac:spMk id="11" creationId="{6A973678-A4AA-4E1E-BE56-3A24877B9FD3}"/>
          </ac:spMkLst>
        </pc:spChg>
      </pc:sldChg>
      <pc:sldChg chg="modSp add">
        <pc:chgData name="Geiger, Michael J" userId="13cae92b-b37c-450b-a449-82fcae19569d" providerId="ADAL" clId="{884B8C5C-9EA3-4728-96EB-9AB136CD556E}" dt="2019-05-03T03:46:03.873" v="1277" actId="27636"/>
        <pc:sldMkLst>
          <pc:docMk/>
          <pc:sldMk cId="3932062874" sldId="602"/>
        </pc:sldMkLst>
        <pc:spChg chg="mod">
          <ac:chgData name="Geiger, Michael J" userId="13cae92b-b37c-450b-a449-82fcae19569d" providerId="ADAL" clId="{884B8C5C-9EA3-4728-96EB-9AB136CD556E}" dt="2019-05-03T03:44:51.712" v="1102" actId="20577"/>
          <ac:spMkLst>
            <pc:docMk/>
            <pc:sldMk cId="3932062874" sldId="602"/>
            <ac:spMk id="2" creationId="{B34DFD9B-BE41-460F-95BE-F354F972A72D}"/>
          </ac:spMkLst>
        </pc:spChg>
        <pc:spChg chg="mod">
          <ac:chgData name="Geiger, Michael J" userId="13cae92b-b37c-450b-a449-82fcae19569d" providerId="ADAL" clId="{884B8C5C-9EA3-4728-96EB-9AB136CD556E}" dt="2019-05-03T03:46:03.873" v="1277" actId="27636"/>
          <ac:spMkLst>
            <pc:docMk/>
            <pc:sldMk cId="3932062874" sldId="602"/>
            <ac:spMk id="3" creationId="{4C1094F1-390D-420D-B8C7-6CE71B0B81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D5FB99-959E-467B-AABE-E969FF165B35}" type="datetime1">
              <a:rPr lang="en-US" smtClean="0"/>
              <a:t>12/11/2019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F785E-9B87-47DC-8EF0-B1D8124ED8A9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9532D-CEDE-40CF-92F7-F7F3A2D5D3B8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9B420-56B8-48F3-89BA-D657A9D206AD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92183-F897-4F54-B5B0-DC7681203114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93B06-F8EC-4A90-8E90-7E2AFDFAABE2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DFC9B1-B7D0-481A-B08E-B25016FD0176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D2E1A-4303-4D18-92D6-B4D4BF54B383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C5601-698F-4910-AF25-791FA62154D1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62ADC-FF26-46C1-A798-B9A548A08D97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FC796-F7F7-47C5-AADC-CE559E0D7FB3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873DE-BCE0-4B79-A8F7-FC6EF7622A9C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15FFF-00E0-4C22-8067-FF7374C8F496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F1378C9-9913-4376-9AFD-1ED4789E4028}" type="datetime1">
              <a:rPr lang="en-US" smtClean="0"/>
              <a:t>12/11/2019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37: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8E78-21C6-41D9-AE48-70F7BD6C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AVL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1806-C819-48CC-AF89-49E23D0B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balance factor in each node</a:t>
            </a:r>
          </a:p>
          <a:p>
            <a:pPr lvl="1"/>
            <a:r>
              <a:rPr lang="en-US" dirty="0"/>
              <a:t>Balance factor = difference in height of L &amp; R subtrees</a:t>
            </a:r>
          </a:p>
          <a:p>
            <a:r>
              <a:rPr lang="en-US" dirty="0"/>
              <a:t>When adding/removing data</a:t>
            </a:r>
          </a:p>
          <a:p>
            <a:pPr lvl="1"/>
            <a:r>
              <a:rPr lang="en-US" dirty="0"/>
              <a:t>Use same rules as BST, then work up from added/deleted nodes and recompute balance factors</a:t>
            </a:r>
          </a:p>
          <a:p>
            <a:pPr lvl="1"/>
            <a:r>
              <a:rPr lang="en-US" dirty="0"/>
              <a:t>If balance factor +/- 2, use rotations to rebalance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F086-9079-4FC0-BC3B-8A7F2341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B6D5-655F-4CFA-B0F7-90097EACFC1E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4C39-8168-471A-879C-5D5401FD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0FC6E-1A63-4032-8BF1-A64AB8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Red-black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133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BST in which each node has a color</a:t>
            </a:r>
          </a:p>
          <a:p>
            <a:pPr lvl="1"/>
            <a:r>
              <a:rPr lang="en-US" dirty="0"/>
              <a:t>Some implementations consider links, not nodes, w</a:t>
            </a:r>
            <a:r>
              <a:rPr lang="en-US"/>
              <a:t>/color</a:t>
            </a:r>
            <a:endParaRPr lang="en-US" dirty="0"/>
          </a:p>
          <a:p>
            <a:r>
              <a:rPr lang="en-US" dirty="0"/>
              <a:t>Not perfectly height balanced, but path from root to furthest leaf is no more than 2x path from root to closest leaf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29E7-3FED-48B3-93BA-9802D9ED57EF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45" y="3438144"/>
            <a:ext cx="5681155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Red-black 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362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Root node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NULL pointers treated as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node is red, both child nodes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node to a NULL pointer contains the same number of black nodes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C26C-F555-4B86-881D-147ED7A2793A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45" y="3438144"/>
            <a:ext cx="5681155" cy="2734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6123801"/>
            <a:ext cx="571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=31167379</a:t>
            </a:r>
          </a:p>
        </p:txBody>
      </p:sp>
    </p:spTree>
    <p:extLst>
      <p:ext uri="{BB962C8B-B14F-4D97-AF65-F5344CB8AC3E}">
        <p14:creationId xmlns:p14="http://schemas.microsoft.com/office/powerpoint/2010/main" val="354393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Heaps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binary tree with properties: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It is complete</a:t>
            </a:r>
          </a:p>
          <a:p>
            <a:pPr lvl="2"/>
            <a:r>
              <a:rPr lang="en-US" dirty="0"/>
              <a:t>Each level of tree completely filled (except possibly bottom)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It satisfies heap-order property</a:t>
            </a:r>
          </a:p>
          <a:p>
            <a:pPr lvl="2"/>
            <a:r>
              <a:rPr lang="en-US" dirty="0"/>
              <a:t>Data in each node &gt;= data in children (max-heap)</a:t>
            </a:r>
          </a:p>
          <a:p>
            <a:pPr lvl="3"/>
            <a:r>
              <a:rPr lang="en-US" dirty="0"/>
              <a:t>If data in node &lt;= data in children, it’s a min-heap</a:t>
            </a:r>
          </a:p>
          <a:p>
            <a:r>
              <a:rPr lang="en-US" dirty="0"/>
              <a:t>Can be efficiently stored in array</a:t>
            </a:r>
          </a:p>
          <a:p>
            <a:pPr lvl="1"/>
            <a:r>
              <a:rPr lang="en-US" dirty="0"/>
              <a:t>Store all nodes at given level from left to right in consecutive locations</a:t>
            </a:r>
          </a:p>
          <a:p>
            <a:pPr lvl="1"/>
            <a:r>
              <a:rPr lang="en-US" dirty="0"/>
              <a:t>If first element @ index 0, then, given index n</a:t>
            </a:r>
          </a:p>
          <a:p>
            <a:pPr lvl="2"/>
            <a:r>
              <a:rPr lang="en-US" dirty="0"/>
              <a:t>Children are at indexes 2*n + 1 and 2*n + 2</a:t>
            </a:r>
          </a:p>
          <a:p>
            <a:pPr lvl="2"/>
            <a:r>
              <a:rPr lang="en-US" dirty="0"/>
              <a:t>Parent is at </a:t>
            </a:r>
            <a:r>
              <a:rPr lang="en-US"/>
              <a:t>index (n-1)/2</a:t>
            </a:r>
            <a:endParaRPr lang="en-US" dirty="0"/>
          </a:p>
          <a:p>
            <a:r>
              <a:rPr lang="en-US" dirty="0"/>
              <a:t>Heapsort: O(n log(n)) sort</a:t>
            </a:r>
          </a:p>
          <a:p>
            <a:pPr lvl="1"/>
            <a:r>
              <a:rPr lang="en-US" dirty="0"/>
              <a:t>Make array/part of array into heap, then move highest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Operate on smaller &amp; smaller subsets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235D-6CB9-4858-94CA-EF8A73D574D7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Priority Queue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data elements</a:t>
            </a:r>
          </a:p>
          <a:p>
            <a:pPr lvl="1"/>
            <a:r>
              <a:rPr lang="en-US" dirty="0"/>
              <a:t>Items stored in order by priority</a:t>
            </a:r>
          </a:p>
          <a:p>
            <a:pPr lvl="1"/>
            <a:r>
              <a:rPr lang="en-US" dirty="0"/>
              <a:t>Higher priority items removed ahead of lower</a:t>
            </a:r>
          </a:p>
          <a:p>
            <a:r>
              <a:rPr lang="en-US" dirty="0"/>
              <a:t>Commonly implemented in heap</a:t>
            </a:r>
          </a:p>
          <a:p>
            <a:pPr lvl="1"/>
            <a:r>
              <a:rPr lang="en-US" dirty="0"/>
              <a:t>Highest priority item </a:t>
            </a:r>
            <a:r>
              <a:rPr lang="en-US" dirty="0">
                <a:sym typeface="Wingdings"/>
              </a:rPr>
              <a:t> top of heap</a:t>
            </a:r>
          </a:p>
          <a:p>
            <a:pPr lvl="1"/>
            <a:r>
              <a:rPr lang="en-US" dirty="0">
                <a:sym typeface="Wingdings"/>
              </a:rPr>
              <a:t>Write priority queue operations in terms of heap operations</a:t>
            </a:r>
          </a:p>
          <a:p>
            <a:pPr lvl="2"/>
            <a:r>
              <a:rPr lang="en-US" dirty="0">
                <a:sym typeface="Wingdings"/>
              </a:rPr>
              <a:t>Example: remove highest priority = remove top of heap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83F-B37F-4A78-8260-24C8B4CEF42C}" type="datetime1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FF8-C879-5A43-B62E-155C63C03B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DDCE-E19D-594A-8854-405093F13514}" type="slidenum">
              <a:rPr lang="en-US"/>
              <a:pPr/>
              <a:t>15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situations faster search is needed</a:t>
            </a:r>
          </a:p>
          <a:p>
            <a:pPr lvl="1"/>
            <a:r>
              <a:rPr lang="en-US"/>
              <a:t>Solution is to use a hash function</a:t>
            </a:r>
          </a:p>
          <a:p>
            <a:pPr lvl="1"/>
            <a:r>
              <a:rPr lang="en-US"/>
              <a:t>Value of key field given to hash function</a:t>
            </a:r>
          </a:p>
          <a:p>
            <a:pPr lvl="1"/>
            <a:r>
              <a:rPr lang="en-US"/>
              <a:t>Location in a hash table is calculated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BC0E-DDC6-445E-A0E9-562AF7E5AFCF}" type="datetime1">
              <a:rPr lang="en-US" smtClean="0"/>
              <a:t>12/11/2019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276600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D3D4-A796-324E-ABBA-595C085280BA}" type="slidenum">
              <a:rPr lang="en-US"/>
              <a:pPr/>
              <a:t>16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Linear probing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Observe the problem with same value returned by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h(i)</a:t>
            </a:r>
            <a:r>
              <a:rPr lang="en-US"/>
              <a:t> for different values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i</a:t>
            </a:r>
          </a:p>
          <a:p>
            <a:pPr lvl="1"/>
            <a:r>
              <a:rPr lang="en-US"/>
              <a:t>Called collisions</a:t>
            </a:r>
          </a:p>
          <a:p>
            <a:r>
              <a:rPr lang="en-US"/>
              <a:t>A simple solution is linear probing</a:t>
            </a:r>
          </a:p>
          <a:p>
            <a:pPr lvl="1"/>
            <a:r>
              <a:rPr lang="en-US"/>
              <a:t>Linear search begins at</a:t>
            </a:r>
            <a:br>
              <a:rPr lang="en-US"/>
            </a:br>
            <a:r>
              <a:rPr lang="en-US"/>
              <a:t>collision location</a:t>
            </a:r>
          </a:p>
          <a:p>
            <a:pPr lvl="1"/>
            <a:r>
              <a:rPr lang="en-US"/>
              <a:t>Continues until empty</a:t>
            </a:r>
            <a:br>
              <a:rPr lang="en-US"/>
            </a:br>
            <a:r>
              <a:rPr lang="en-US"/>
              <a:t>slot found for insertion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905250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9E20-C15C-4633-BAC6-20E36B96342C}" type="datetime1">
              <a:rPr lang="en-US" smtClean="0"/>
              <a:t>12/11/2019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179A-AA6E-2947-8E8F-795400965E35}" type="slidenum">
              <a:rPr lang="en-US"/>
              <a:pPr/>
              <a:t>17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collision strategies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probing: start at index &amp; search in order</a:t>
            </a:r>
          </a:p>
          <a:p>
            <a:r>
              <a:rPr lang="en-US" dirty="0"/>
              <a:t>Quadratic probing</a:t>
            </a:r>
          </a:p>
          <a:p>
            <a:pPr lvl="1"/>
            <a:r>
              <a:rPr lang="en-US" dirty="0"/>
              <a:t>Probe sequence from location </a:t>
            </a:r>
            <a:r>
              <a:rPr lang="en-US" i="1" dirty="0" err="1"/>
              <a:t>i</a:t>
            </a:r>
            <a:r>
              <a:rPr lang="en-US" dirty="0"/>
              <a:t> is</a:t>
            </a:r>
            <a:br>
              <a:rPr lang="en-US" dirty="0"/>
            </a:br>
            <a:r>
              <a:rPr lang="en-US" i="1" dirty="0" err="1"/>
              <a:t>i</a:t>
            </a:r>
            <a:r>
              <a:rPr lang="en-US" i="1" dirty="0"/>
              <a:t> + 1, </a:t>
            </a:r>
            <a:r>
              <a:rPr lang="en-US" i="1" dirty="0" err="1"/>
              <a:t>i</a:t>
            </a:r>
            <a:r>
              <a:rPr lang="en-US" i="1" dirty="0"/>
              <a:t> – 1, </a:t>
            </a:r>
            <a:r>
              <a:rPr lang="en-US" i="1" dirty="0" err="1"/>
              <a:t>i</a:t>
            </a:r>
            <a:r>
              <a:rPr lang="en-US" i="1" dirty="0"/>
              <a:t> + 4, </a:t>
            </a:r>
            <a:r>
              <a:rPr lang="en-US" i="1" dirty="0" err="1"/>
              <a:t>i</a:t>
            </a:r>
            <a:r>
              <a:rPr lang="en-US" i="1" dirty="0"/>
              <a:t> – 4, </a:t>
            </a:r>
            <a:r>
              <a:rPr lang="en-US" i="1" dirty="0" err="1"/>
              <a:t>i</a:t>
            </a:r>
            <a:r>
              <a:rPr lang="en-US" i="1" dirty="0"/>
              <a:t> + 9, </a:t>
            </a:r>
            <a:r>
              <a:rPr lang="en-US" i="1" dirty="0" err="1"/>
              <a:t>i</a:t>
            </a:r>
            <a:r>
              <a:rPr lang="en-US" i="1" dirty="0"/>
              <a:t> – 9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Secondary clusters can still form</a:t>
            </a:r>
          </a:p>
          <a:p>
            <a:r>
              <a:rPr lang="en-US" dirty="0"/>
              <a:t>Double hashing </a:t>
            </a:r>
          </a:p>
          <a:p>
            <a:pPr lvl="1"/>
            <a:r>
              <a:rPr lang="en-US" dirty="0"/>
              <a:t>Use a second hash function to determine probe sequence</a:t>
            </a:r>
          </a:p>
          <a:p>
            <a:r>
              <a:rPr lang="en-US" dirty="0"/>
              <a:t>Chaining: build linked list at each position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B5E8-A617-4EB1-8C8C-928BD20DAB84}" type="datetime1">
              <a:rPr lang="en-US" smtClean="0"/>
              <a:t>12/11/2019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493A-86E6-4898-B9DA-C63CA21F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C++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0783-2132-47F2-9DFA-3D81AF74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Sequence containers: array, vector, deque, forward list, list</a:t>
            </a:r>
          </a:p>
          <a:p>
            <a:pPr lvl="1"/>
            <a:r>
              <a:rPr lang="en-US" dirty="0"/>
              <a:t>Linear data storage</a:t>
            </a:r>
          </a:p>
          <a:p>
            <a:r>
              <a:rPr lang="en-US" dirty="0"/>
              <a:t>Sequence container adapters: stack, queue, priority queue</a:t>
            </a:r>
          </a:p>
          <a:p>
            <a:pPr lvl="1"/>
            <a:r>
              <a:rPr lang="en-US" dirty="0"/>
              <a:t>Use sequence containers + rules on usage</a:t>
            </a:r>
          </a:p>
          <a:p>
            <a:r>
              <a:rPr lang="en-US" dirty="0"/>
              <a:t>Associative containers: set, map, multiset, multimap</a:t>
            </a:r>
          </a:p>
          <a:p>
            <a:pPr lvl="1"/>
            <a:r>
              <a:rPr lang="en-US" dirty="0"/>
              <a:t>Built on BSTs for O(log n) search</a:t>
            </a:r>
          </a:p>
          <a:p>
            <a:r>
              <a:rPr lang="en-US" dirty="0"/>
              <a:t>Unordered associative containers</a:t>
            </a:r>
          </a:p>
          <a:p>
            <a:pPr lvl="1"/>
            <a:r>
              <a:rPr lang="en-US" dirty="0"/>
              <a:t>Unordered versions of 4 containers above</a:t>
            </a:r>
          </a:p>
          <a:p>
            <a:pPr lvl="1"/>
            <a:r>
              <a:rPr lang="en-US" dirty="0"/>
              <a:t>Built on hash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18A8-4579-4D31-8F03-954F1355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445-80BA-4694-A640-0ED484F3225E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A5B5-30B8-4F98-B1FA-9580125E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6FFD-845B-4128-893A-4F416874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Exam 3: 12/17, 8-11 AM</a:t>
            </a:r>
            <a:r>
              <a:rPr lang="en-US"/>
              <a:t>, Olsen 407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Text exercises (Ch. 22, 23) due 12/12</a:t>
            </a:r>
          </a:p>
          <a:p>
            <a:pPr lvl="2"/>
            <a:r>
              <a:rPr lang="en-US" dirty="0"/>
              <a:t>Textbook exercises total: 1461 points</a:t>
            </a:r>
          </a:p>
          <a:p>
            <a:pPr lvl="2"/>
            <a:r>
              <a:rPr lang="en-US" dirty="0"/>
              <a:t>Will compute average based on 1200 points total</a:t>
            </a:r>
          </a:p>
          <a:p>
            <a:pPr lvl="3"/>
            <a:r>
              <a:rPr lang="en-US" dirty="0"/>
              <a:t>Remaining points = extra credit</a:t>
            </a:r>
          </a:p>
          <a:p>
            <a:pPr lvl="1"/>
            <a:r>
              <a:rPr lang="en-US" dirty="0"/>
              <a:t>P4: Queue program posted (50 points)</a:t>
            </a:r>
          </a:p>
          <a:p>
            <a:pPr lvl="2"/>
            <a:r>
              <a:rPr lang="en-US" dirty="0"/>
              <a:t>Assignment total: 450 points (with P4)</a:t>
            </a:r>
          </a:p>
          <a:p>
            <a:pPr lvl="2"/>
            <a:r>
              <a:rPr lang="en-US" dirty="0"/>
              <a:t>Will compute average based on 400 points total</a:t>
            </a:r>
          </a:p>
          <a:p>
            <a:pPr lvl="2"/>
            <a:r>
              <a:rPr lang="en-US" dirty="0"/>
              <a:t>Code submissions allowed until 12/18 (day after final)</a:t>
            </a:r>
          </a:p>
          <a:p>
            <a:pPr lvl="1"/>
            <a:r>
              <a:rPr lang="en-US" dirty="0"/>
              <a:t>Course evals to be posted online; return at final</a:t>
            </a:r>
          </a:p>
          <a:p>
            <a:pPr marL="344487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ECCADA-9205-47FD-AACB-D63D066519AF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exercises (Ch. 22, 23) due 12/12</a:t>
            </a:r>
          </a:p>
          <a:p>
            <a:pPr lvl="1"/>
            <a:r>
              <a:rPr lang="en-US" dirty="0"/>
              <a:t>Textbook exercises total: 1461 points</a:t>
            </a:r>
          </a:p>
          <a:p>
            <a:pPr lvl="1"/>
            <a:r>
              <a:rPr lang="en-US" dirty="0"/>
              <a:t>Will compute average based on 1200 points total</a:t>
            </a:r>
          </a:p>
          <a:p>
            <a:pPr lvl="2"/>
            <a:r>
              <a:rPr lang="en-US" dirty="0"/>
              <a:t>Remaining points = extra credit</a:t>
            </a:r>
          </a:p>
          <a:p>
            <a:r>
              <a:rPr lang="en-US" dirty="0"/>
              <a:t>P4: Queue program posted (50 points)</a:t>
            </a:r>
          </a:p>
          <a:p>
            <a:pPr lvl="1"/>
            <a:r>
              <a:rPr lang="en-US" dirty="0"/>
              <a:t>Assignment total: 450 points (with P4)</a:t>
            </a:r>
          </a:p>
          <a:p>
            <a:pPr lvl="1"/>
            <a:r>
              <a:rPr lang="en-US" dirty="0"/>
              <a:t>Will compute average based on 400 points total</a:t>
            </a:r>
          </a:p>
          <a:p>
            <a:pPr lvl="1"/>
            <a:r>
              <a:rPr lang="en-US" dirty="0"/>
              <a:t>Code submissions allowed until 12/18 (day after final)</a:t>
            </a:r>
          </a:p>
          <a:p>
            <a:r>
              <a:rPr lang="en-US" dirty="0"/>
              <a:t>Course evals to be posted online; return at final</a:t>
            </a:r>
          </a:p>
          <a:p>
            <a:pPr lvl="1"/>
            <a:r>
              <a:rPr lang="en-US" dirty="0"/>
              <a:t>Can also get hard copy in today’s class or at my office</a:t>
            </a:r>
          </a:p>
          <a:p>
            <a:r>
              <a:rPr lang="en-US" dirty="0"/>
              <a:t>Final exam: Tuesday, 12/17, 8-11 AM, Olsen 407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025B39-E651-4941-BB1A-1D73919C9BCA}" type="datetime1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3C0F-ED67-4AE6-A35F-F7CF1F1E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DD52-B678-4919-830B-7ADF6A40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3 Preview</a:t>
            </a:r>
          </a:p>
          <a:p>
            <a:r>
              <a:rPr lang="en-US" dirty="0"/>
              <a:t>Honors-by-contract presentation for Jack Flood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E515-B1DF-4CD2-95B2-8EA6F4B1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699D-DB06-46E2-B4C8-4DA19CCB86E1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3B9A-43D0-46D1-A513-20FED20F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859C-C2C4-4388-A974-F7016E49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3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two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notes,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three hours but will be roughly same length as Exams 1/2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lectures 29-36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Question formats similar to previous exams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Code writing, code reading, multiple choice, short answer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SA example: Given a specific data set, show the binary search tree built by adding this data to the tree in the order shown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Newer topics tested in less detail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Extra credit problem based on Program 3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Using stacks to evaluate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498AA3-CB31-4103-8628-A3CDBE87C580}" type="datetime1">
              <a:rPr lang="en-US" smtClean="0">
                <a:latin typeface="Garamond" charset="0"/>
              </a:rPr>
              <a:t>12/11/2019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6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83EB-8382-41DA-8264-2E70E48B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F970-49EA-4A20-A9D5-174FD7AF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</a:p>
          <a:p>
            <a:r>
              <a:rPr lang="en-US" dirty="0"/>
              <a:t>Binary search trees</a:t>
            </a:r>
          </a:p>
          <a:p>
            <a:r>
              <a:rPr lang="en-US" dirty="0"/>
              <a:t>Balanced BSTs</a:t>
            </a:r>
          </a:p>
          <a:p>
            <a:pPr lvl="1"/>
            <a:r>
              <a:rPr lang="en-US" dirty="0"/>
              <a:t>AVL trees</a:t>
            </a:r>
          </a:p>
          <a:p>
            <a:pPr lvl="1"/>
            <a:r>
              <a:rPr lang="en-US" dirty="0"/>
              <a:t>Red-black trees</a:t>
            </a:r>
          </a:p>
          <a:p>
            <a:r>
              <a:rPr lang="en-US" dirty="0"/>
              <a:t>Heaps</a:t>
            </a:r>
          </a:p>
          <a:p>
            <a:r>
              <a:rPr lang="en-US" dirty="0"/>
              <a:t>Priority queues</a:t>
            </a:r>
          </a:p>
          <a:p>
            <a:r>
              <a:rPr lang="en-US" dirty="0"/>
              <a:t>Hash tables</a:t>
            </a:r>
          </a:p>
          <a:p>
            <a:r>
              <a:rPr lang="en-US" dirty="0"/>
              <a:t>C++ standard containers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A827-9025-4024-B2F7-52A0A8D2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5575-C46B-4BEC-BD3F-8AD62506B2EA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335B-02DD-4639-8C17-CA92E8A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31D7-E650-42F5-A2A0-C80051D2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call other functions</a:t>
            </a:r>
          </a:p>
          <a:p>
            <a:r>
              <a:rPr lang="en-US" dirty="0">
                <a:solidFill>
                  <a:srgbClr val="0000FF"/>
                </a:solidFill>
              </a:rPr>
              <a:t>Recursive</a:t>
            </a:r>
            <a:r>
              <a:rPr lang="en-US" dirty="0"/>
              <a:t> functions call themselves</a:t>
            </a:r>
          </a:p>
          <a:p>
            <a:r>
              <a:rPr lang="en-US" dirty="0"/>
              <a:t>A recursive function has two parts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Anchor / base case</a:t>
            </a:r>
            <a:r>
              <a:rPr lang="en-US" dirty="0"/>
              <a:t>: function value is defined for one or more specific argument values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Inductive / recursive case</a:t>
            </a:r>
            <a:r>
              <a:rPr lang="en-US" dirty="0"/>
              <a:t>: function value for current argument value defined in terms of previously defined function values and/or arguments</a:t>
            </a:r>
          </a:p>
          <a:p>
            <a:r>
              <a:rPr lang="en-US" dirty="0"/>
              <a:t>Note: function may have &gt;1 of each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E2-7F59-419E-9305-C26A112B2D7D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Recursive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power(double x, unsigned n){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if (n == 0)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1.0;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return x * power(x, n – 1);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1D1B-AFB9-41EC-8D27-61F4781DD987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BC8A-7B8C-4E42-A170-8E5844EE06F5}" type="slidenum">
              <a:rPr lang="en-US"/>
              <a:pPr/>
              <a:t>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Binary search tree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Binary search tree: binary tree in which each node follows property</a:t>
            </a:r>
          </a:p>
          <a:p>
            <a:pPr marL="0" lvl="2" indent="0">
              <a:lnSpc>
                <a:spcPct val="90000"/>
              </a:lnSpc>
              <a:buNone/>
            </a:pPr>
            <a:r>
              <a:rPr lang="en-US" dirty="0"/>
              <a:t>       </a:t>
            </a:r>
            <a:r>
              <a:rPr lang="en-US" sz="1900" dirty="0">
                <a:cs typeface="Arial"/>
              </a:rPr>
              <a:t>value in left child of node ≤ value in node ≤ value in right child of node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62B8-6AE0-4123-A209-6484CFD16538}" type="datetime1">
              <a:rPr lang="en-US" smtClean="0"/>
              <a:t>12/11/2019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14600"/>
            <a:ext cx="3810000" cy="317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5819001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=488330</a:t>
            </a:r>
          </a:p>
        </p:txBody>
      </p:sp>
    </p:spTree>
    <p:extLst>
      <p:ext uri="{BB962C8B-B14F-4D97-AF65-F5344CB8AC3E}">
        <p14:creationId xmlns:p14="http://schemas.microsoft.com/office/powerpoint/2010/main" val="182114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BST insert/delete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BST insertion</a:t>
            </a:r>
          </a:p>
          <a:p>
            <a:pPr lvl="1"/>
            <a:r>
              <a:rPr lang="en-US" dirty="0"/>
              <a:t>Modified search—find correct position for new node, then insert</a:t>
            </a:r>
          </a:p>
          <a:p>
            <a:pPr lvl="1"/>
            <a:r>
              <a:rPr lang="en-US" dirty="0"/>
              <a:t>New nodes always inserted as leaf node (in non-balanced BST)</a:t>
            </a:r>
          </a:p>
          <a:p>
            <a:r>
              <a:rPr lang="en-US" dirty="0"/>
              <a:t>BST deletion: 3 cases to consider</a:t>
            </a:r>
          </a:p>
          <a:p>
            <a:pPr lvl="1"/>
            <a:r>
              <a:rPr lang="en-US" dirty="0"/>
              <a:t>Leaf node: simply set parent-&gt;leaf </a:t>
            </a:r>
            <a:r>
              <a:rPr lang="en-US" dirty="0" err="1"/>
              <a:t>ptr</a:t>
            </a:r>
            <a:r>
              <a:rPr lang="en-US" dirty="0"/>
              <a:t> = NULL</a:t>
            </a:r>
          </a:p>
          <a:p>
            <a:pPr lvl="1"/>
            <a:r>
              <a:rPr lang="en-US" dirty="0"/>
              <a:t>Node w/1 child: set parent-&gt;node </a:t>
            </a:r>
            <a:r>
              <a:rPr lang="en-US" dirty="0" err="1"/>
              <a:t>ptr</a:t>
            </a:r>
            <a:r>
              <a:rPr lang="en-US" dirty="0"/>
              <a:t> = </a:t>
            </a:r>
          </a:p>
          <a:p>
            <a:pPr marL="344487" lvl="1" indent="0">
              <a:buNone/>
            </a:pPr>
            <a:r>
              <a:rPr lang="en-US" dirty="0"/>
              <a:t>	parent-&gt;node-&gt;child</a:t>
            </a:r>
          </a:p>
          <a:p>
            <a:pPr lvl="1"/>
            <a:r>
              <a:rPr lang="en-US" dirty="0"/>
              <a:t>Node w/2 children: copy immediate successor to node to be deleted, then delete immediate successor</a:t>
            </a:r>
          </a:p>
          <a:p>
            <a:pPr lvl="2"/>
            <a:r>
              <a:rPr lang="en-US" dirty="0"/>
              <a:t>Immediate successor: go R once, then L as far as possible</a:t>
            </a:r>
          </a:p>
          <a:p>
            <a:pPr lvl="2"/>
            <a:r>
              <a:rPr lang="en-US" dirty="0"/>
              <a:t>Can also use immediate predecessor (go L once, then R as far as possible)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E30D-981B-4A90-AADD-0F893ED8CDBC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431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19930</TotalTime>
  <Words>1347</Words>
  <Application>Microsoft Office PowerPoint</Application>
  <PresentationFormat>On-screen Show (4:3)</PresentationFormat>
  <Paragraphs>210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Lecture outline</vt:lpstr>
      <vt:lpstr>Exam 3 notes</vt:lpstr>
      <vt:lpstr>List of exam topics</vt:lpstr>
      <vt:lpstr>Review: Recursion</vt:lpstr>
      <vt:lpstr>Review: Recursive example</vt:lpstr>
      <vt:lpstr>Review: Binary search tree</vt:lpstr>
      <vt:lpstr>Review: BST insert/delete</vt:lpstr>
      <vt:lpstr>Review: AVL trees</vt:lpstr>
      <vt:lpstr>Review: Red-black trees</vt:lpstr>
      <vt:lpstr>Review: Red-black tree properties</vt:lpstr>
      <vt:lpstr>Review: Heaps</vt:lpstr>
      <vt:lpstr>Review: Priority Queue</vt:lpstr>
      <vt:lpstr>Review: Hash Tables</vt:lpstr>
      <vt:lpstr>Review: Linear probing</vt:lpstr>
      <vt:lpstr>Review: collision strategies</vt:lpstr>
      <vt:lpstr>Review: C++ containers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4642</cp:revision>
  <dcterms:created xsi:type="dcterms:W3CDTF">2006-04-03T05:03:01Z</dcterms:created>
  <dcterms:modified xsi:type="dcterms:W3CDTF">2019-12-11T15:22:58Z</dcterms:modified>
</cp:coreProperties>
</file>