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9"/>
  </p:notesMasterIdLst>
  <p:handoutMasterIdLst>
    <p:handoutMasterId r:id="rId20"/>
  </p:handoutMasterIdLst>
  <p:sldIdLst>
    <p:sldId id="256" r:id="rId2"/>
    <p:sldId id="422" r:id="rId3"/>
    <p:sldId id="547" r:id="rId4"/>
    <p:sldId id="483" r:id="rId5"/>
    <p:sldId id="527" r:id="rId6"/>
    <p:sldId id="484" r:id="rId7"/>
    <p:sldId id="490" r:id="rId8"/>
    <p:sldId id="485" r:id="rId9"/>
    <p:sldId id="548" r:id="rId10"/>
    <p:sldId id="491" r:id="rId11"/>
    <p:sldId id="492" r:id="rId12"/>
    <p:sldId id="493" r:id="rId13"/>
    <p:sldId id="494" r:id="rId14"/>
    <p:sldId id="544" r:id="rId15"/>
    <p:sldId id="543" r:id="rId16"/>
    <p:sldId id="546" r:id="rId17"/>
    <p:sldId id="447" r:id="rId18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C2B9E0-6471-4897-B5F7-D071E85C3C9F}" v="10" dt="2019-02-10T17:37:12.7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99" autoAdjust="0"/>
    <p:restoredTop sz="89522" autoAdjust="0"/>
  </p:normalViewPr>
  <p:slideViewPr>
    <p:cSldViewPr>
      <p:cViewPr>
        <p:scale>
          <a:sx n="108" d="100"/>
          <a:sy n="108" d="100"/>
        </p:scale>
        <p:origin x="-624" y="-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C02BA5EF-BD0A-4420-BB11-953B99726E11}"/>
    <pc:docChg chg="undo custSel addSld delSld modSld sldOrd">
      <pc:chgData name="Geiger, Michael J" userId="13cae92b-b37c-450b-a449-82fcae19569d" providerId="ADAL" clId="{C02BA5EF-BD0A-4420-BB11-953B99726E11}" dt="2019-02-10T17:37:58.214" v="871" actId="20577"/>
      <pc:docMkLst>
        <pc:docMk/>
      </pc:docMkLst>
      <pc:sldChg chg="modSp">
        <pc:chgData name="Geiger, Michael J" userId="13cae92b-b37c-450b-a449-82fcae19569d" providerId="ADAL" clId="{C02BA5EF-BD0A-4420-BB11-953B99726E11}" dt="2019-02-10T17:28:17.839" v="23" actId="20577"/>
        <pc:sldMkLst>
          <pc:docMk/>
          <pc:sldMk cId="0" sldId="256"/>
        </pc:sldMkLst>
        <pc:spChg chg="mod">
          <ac:chgData name="Geiger, Michael J" userId="13cae92b-b37c-450b-a449-82fcae19569d" providerId="ADAL" clId="{C02BA5EF-BD0A-4420-BB11-953B99726E11}" dt="2019-02-10T17:28:17.839" v="23" actId="20577"/>
          <ac:spMkLst>
            <pc:docMk/>
            <pc:sldMk cId="0" sldId="256"/>
            <ac:spMk id="3075" creationId="{00000000-0000-0000-0000-000000000000}"/>
          </ac:spMkLst>
        </pc:spChg>
      </pc:sldChg>
      <pc:sldChg chg="modSp">
        <pc:chgData name="Geiger, Michael J" userId="13cae92b-b37c-450b-a449-82fcae19569d" providerId="ADAL" clId="{C02BA5EF-BD0A-4420-BB11-953B99726E11}" dt="2019-02-10T17:37:58.214" v="871" actId="20577"/>
        <pc:sldMkLst>
          <pc:docMk/>
          <pc:sldMk cId="0" sldId="422"/>
        </pc:sldMkLst>
        <pc:spChg chg="mod">
          <ac:chgData name="Geiger, Michael J" userId="13cae92b-b37c-450b-a449-82fcae19569d" providerId="ADAL" clId="{C02BA5EF-BD0A-4420-BB11-953B99726E11}" dt="2019-02-10T17:32:18.751" v="450" actId="2711"/>
          <ac:spMkLst>
            <pc:docMk/>
            <pc:sldMk cId="0" sldId="422"/>
            <ac:spMk id="4" creationId="{00000000-0000-0000-0000-000000000000}"/>
          </ac:spMkLst>
        </pc:spChg>
        <pc:spChg chg="mod">
          <ac:chgData name="Geiger, Michael J" userId="13cae92b-b37c-450b-a449-82fcae19569d" providerId="ADAL" clId="{C02BA5EF-BD0A-4420-BB11-953B99726E11}" dt="2019-02-10T17:32:23.244" v="451" actId="2711"/>
          <ac:spMkLst>
            <pc:docMk/>
            <pc:sldMk cId="0" sldId="422"/>
            <ac:spMk id="6" creationId="{00000000-0000-0000-0000-000000000000}"/>
          </ac:spMkLst>
        </pc:spChg>
        <pc:spChg chg="mod">
          <ac:chgData name="Geiger, Michael J" userId="13cae92b-b37c-450b-a449-82fcae19569d" providerId="ADAL" clId="{C02BA5EF-BD0A-4420-BB11-953B99726E11}" dt="2019-02-10T17:29:59.738" v="169" actId="20577"/>
          <ac:spMkLst>
            <pc:docMk/>
            <pc:sldMk cId="0" sldId="422"/>
            <ac:spMk id="4098" creationId="{00000000-0000-0000-0000-000000000000}"/>
          </ac:spMkLst>
        </pc:spChg>
        <pc:spChg chg="mod">
          <ac:chgData name="Geiger, Michael J" userId="13cae92b-b37c-450b-a449-82fcae19569d" providerId="ADAL" clId="{C02BA5EF-BD0A-4420-BB11-953B99726E11}" dt="2019-02-10T17:37:58.214" v="871" actId="20577"/>
          <ac:spMkLst>
            <pc:docMk/>
            <pc:sldMk cId="0" sldId="422"/>
            <ac:spMk id="4099" creationId="{00000000-0000-0000-0000-000000000000}"/>
          </ac:spMkLst>
        </pc:spChg>
      </pc:sldChg>
      <pc:sldChg chg="del">
        <pc:chgData name="Geiger, Michael J" userId="13cae92b-b37c-450b-a449-82fcae19569d" providerId="ADAL" clId="{C02BA5EF-BD0A-4420-BB11-953B99726E11}" dt="2019-02-10T17:28:35.174" v="56" actId="2696"/>
        <pc:sldMkLst>
          <pc:docMk/>
          <pc:sldMk cId="0" sldId="474"/>
        </pc:sldMkLst>
      </pc:sldChg>
      <pc:sldChg chg="del">
        <pc:chgData name="Geiger, Michael J" userId="13cae92b-b37c-450b-a449-82fcae19569d" providerId="ADAL" clId="{C02BA5EF-BD0A-4420-BB11-953B99726E11}" dt="2019-02-10T17:28:35.618" v="57" actId="2696"/>
        <pc:sldMkLst>
          <pc:docMk/>
          <pc:sldMk cId="0" sldId="475"/>
        </pc:sldMkLst>
      </pc:sldChg>
      <pc:sldChg chg="del">
        <pc:chgData name="Geiger, Michael J" userId="13cae92b-b37c-450b-a449-82fcae19569d" providerId="ADAL" clId="{C02BA5EF-BD0A-4420-BB11-953B99726E11}" dt="2019-02-10T17:28:36.006" v="58" actId="2696"/>
        <pc:sldMkLst>
          <pc:docMk/>
          <pc:sldMk cId="0" sldId="476"/>
        </pc:sldMkLst>
      </pc:sldChg>
      <pc:sldChg chg="del">
        <pc:chgData name="Geiger, Michael J" userId="13cae92b-b37c-450b-a449-82fcae19569d" providerId="ADAL" clId="{C02BA5EF-BD0A-4420-BB11-953B99726E11}" dt="2019-02-10T17:28:37.413" v="61" actId="2696"/>
        <pc:sldMkLst>
          <pc:docMk/>
          <pc:sldMk cId="0" sldId="478"/>
        </pc:sldMkLst>
      </pc:sldChg>
      <pc:sldChg chg="del">
        <pc:chgData name="Geiger, Michael J" userId="13cae92b-b37c-450b-a449-82fcae19569d" providerId="ADAL" clId="{C02BA5EF-BD0A-4420-BB11-953B99726E11}" dt="2019-02-10T17:28:38.010" v="62" actId="2696"/>
        <pc:sldMkLst>
          <pc:docMk/>
          <pc:sldMk cId="0" sldId="480"/>
        </pc:sldMkLst>
      </pc:sldChg>
      <pc:sldChg chg="del">
        <pc:chgData name="Geiger, Michael J" userId="13cae92b-b37c-450b-a449-82fcae19569d" providerId="ADAL" clId="{C02BA5EF-BD0A-4420-BB11-953B99726E11}" dt="2019-02-10T17:28:38.544" v="63" actId="2696"/>
        <pc:sldMkLst>
          <pc:docMk/>
          <pc:sldMk cId="3117947323" sldId="481"/>
        </pc:sldMkLst>
      </pc:sldChg>
      <pc:sldChg chg="del">
        <pc:chgData name="Geiger, Michael J" userId="13cae92b-b37c-450b-a449-82fcae19569d" providerId="ADAL" clId="{C02BA5EF-BD0A-4420-BB11-953B99726E11}" dt="2019-02-10T17:28:36.613" v="60" actId="2696"/>
        <pc:sldMkLst>
          <pc:docMk/>
          <pc:sldMk cId="876367573" sldId="482"/>
        </pc:sldMkLst>
      </pc:sldChg>
      <pc:sldChg chg="modSp">
        <pc:chgData name="Geiger, Michael J" userId="13cae92b-b37c-450b-a449-82fcae19569d" providerId="ADAL" clId="{C02BA5EF-BD0A-4420-BB11-953B99726E11}" dt="2019-02-10T17:32:49.772" v="459" actId="20577"/>
        <pc:sldMkLst>
          <pc:docMk/>
          <pc:sldMk cId="16202117" sldId="483"/>
        </pc:sldMkLst>
        <pc:spChg chg="mod">
          <ac:chgData name="Geiger, Michael J" userId="13cae92b-b37c-450b-a449-82fcae19569d" providerId="ADAL" clId="{C02BA5EF-BD0A-4420-BB11-953B99726E11}" dt="2019-02-10T17:32:49.772" v="459" actId="20577"/>
          <ac:spMkLst>
            <pc:docMk/>
            <pc:sldMk cId="16202117" sldId="483"/>
            <ac:spMk id="5122" creationId="{00000000-0000-0000-0000-000000000000}"/>
          </ac:spMkLst>
        </pc:spChg>
      </pc:sldChg>
      <pc:sldChg chg="modSp">
        <pc:chgData name="Geiger, Michael J" userId="13cae92b-b37c-450b-a449-82fcae19569d" providerId="ADAL" clId="{C02BA5EF-BD0A-4420-BB11-953B99726E11}" dt="2019-02-10T17:34:45.941" v="529" actId="20577"/>
        <pc:sldMkLst>
          <pc:docMk/>
          <pc:sldMk cId="1360252203" sldId="484"/>
        </pc:sldMkLst>
        <pc:spChg chg="mod">
          <ac:chgData name="Geiger, Michael J" userId="13cae92b-b37c-450b-a449-82fcae19569d" providerId="ADAL" clId="{C02BA5EF-BD0A-4420-BB11-953B99726E11}" dt="2019-02-10T17:34:11.264" v="511" actId="20577"/>
          <ac:spMkLst>
            <pc:docMk/>
            <pc:sldMk cId="1360252203" sldId="484"/>
            <ac:spMk id="6147" creationId="{00000000-0000-0000-0000-000000000000}"/>
          </ac:spMkLst>
        </pc:spChg>
        <pc:spChg chg="mod">
          <ac:chgData name="Geiger, Michael J" userId="13cae92b-b37c-450b-a449-82fcae19569d" providerId="ADAL" clId="{C02BA5EF-BD0A-4420-BB11-953B99726E11}" dt="2019-02-10T17:34:43.593" v="528" actId="20577"/>
          <ac:spMkLst>
            <pc:docMk/>
            <pc:sldMk cId="1360252203" sldId="484"/>
            <ac:spMk id="6154" creationId="{00000000-0000-0000-0000-000000000000}"/>
          </ac:spMkLst>
        </pc:spChg>
        <pc:spChg chg="mod">
          <ac:chgData name="Geiger, Michael J" userId="13cae92b-b37c-450b-a449-82fcae19569d" providerId="ADAL" clId="{C02BA5EF-BD0A-4420-BB11-953B99726E11}" dt="2019-02-10T17:34:45.941" v="529" actId="20577"/>
          <ac:spMkLst>
            <pc:docMk/>
            <pc:sldMk cId="1360252203" sldId="484"/>
            <ac:spMk id="6157" creationId="{00000000-0000-0000-0000-000000000000}"/>
          </ac:spMkLst>
        </pc:spChg>
      </pc:sldChg>
      <pc:sldChg chg="modSp">
        <pc:chgData name="Geiger, Michael J" userId="13cae92b-b37c-450b-a449-82fcae19569d" providerId="ADAL" clId="{C02BA5EF-BD0A-4420-BB11-953B99726E11}" dt="2019-02-10T17:35:03.014" v="539" actId="1038"/>
        <pc:sldMkLst>
          <pc:docMk/>
          <pc:sldMk cId="1795353506" sldId="485"/>
        </pc:sldMkLst>
        <pc:spChg chg="mod">
          <ac:chgData name="Geiger, Michael J" userId="13cae92b-b37c-450b-a449-82fcae19569d" providerId="ADAL" clId="{C02BA5EF-BD0A-4420-BB11-953B99726E11}" dt="2019-02-10T17:34:53.504" v="533" actId="20577"/>
          <ac:spMkLst>
            <pc:docMk/>
            <pc:sldMk cId="1795353506" sldId="485"/>
            <ac:spMk id="7178" creationId="{00000000-0000-0000-0000-000000000000}"/>
          </ac:spMkLst>
        </pc:spChg>
        <pc:spChg chg="mod">
          <ac:chgData name="Geiger, Michael J" userId="13cae92b-b37c-450b-a449-82fcae19569d" providerId="ADAL" clId="{C02BA5EF-BD0A-4420-BB11-953B99726E11}" dt="2019-02-10T17:34:56.275" v="535" actId="20577"/>
          <ac:spMkLst>
            <pc:docMk/>
            <pc:sldMk cId="1795353506" sldId="485"/>
            <ac:spMk id="7181" creationId="{00000000-0000-0000-0000-000000000000}"/>
          </ac:spMkLst>
        </pc:spChg>
        <pc:spChg chg="mod">
          <ac:chgData name="Geiger, Michael J" userId="13cae92b-b37c-450b-a449-82fcae19569d" providerId="ADAL" clId="{C02BA5EF-BD0A-4420-BB11-953B99726E11}" dt="2019-02-10T17:35:03.014" v="539" actId="1038"/>
          <ac:spMkLst>
            <pc:docMk/>
            <pc:sldMk cId="1795353506" sldId="485"/>
            <ac:spMk id="7189" creationId="{00000000-0000-0000-0000-000000000000}"/>
          </ac:spMkLst>
        </pc:spChg>
        <pc:cxnChg chg="mod">
          <ac:chgData name="Geiger, Michael J" userId="13cae92b-b37c-450b-a449-82fcae19569d" providerId="ADAL" clId="{C02BA5EF-BD0A-4420-BB11-953B99726E11}" dt="2019-02-10T17:34:51.742" v="531" actId="1076"/>
          <ac:cxnSpMkLst>
            <pc:docMk/>
            <pc:sldMk cId="1795353506" sldId="485"/>
            <ac:cxnSpMk id="12" creationId="{00000000-0000-0000-0000-000000000000}"/>
          </ac:cxnSpMkLst>
        </pc:cxnChg>
        <pc:cxnChg chg="mod">
          <ac:chgData name="Geiger, Michael J" userId="13cae92b-b37c-450b-a449-82fcae19569d" providerId="ADAL" clId="{C02BA5EF-BD0A-4420-BB11-953B99726E11}" dt="2019-02-10T17:34:51.742" v="531" actId="1076"/>
          <ac:cxnSpMkLst>
            <pc:docMk/>
            <pc:sldMk cId="1795353506" sldId="485"/>
            <ac:cxnSpMk id="13" creationId="{00000000-0000-0000-0000-000000000000}"/>
          </ac:cxnSpMkLst>
        </pc:cxnChg>
        <pc:cxnChg chg="mod">
          <ac:chgData name="Geiger, Michael J" userId="13cae92b-b37c-450b-a449-82fcae19569d" providerId="ADAL" clId="{C02BA5EF-BD0A-4420-BB11-953B99726E11}" dt="2019-02-10T17:35:03.014" v="539" actId="1038"/>
          <ac:cxnSpMkLst>
            <pc:docMk/>
            <pc:sldMk cId="1795353506" sldId="485"/>
            <ac:cxnSpMk id="36" creationId="{00000000-0000-0000-0000-000000000000}"/>
          </ac:cxnSpMkLst>
        </pc:cxnChg>
      </pc:sldChg>
      <pc:sldChg chg="del">
        <pc:chgData name="Geiger, Michael J" userId="13cae92b-b37c-450b-a449-82fcae19569d" providerId="ADAL" clId="{C02BA5EF-BD0A-4420-BB11-953B99726E11}" dt="2019-02-10T17:33:41.168" v="471" actId="2696"/>
        <pc:sldMkLst>
          <pc:docMk/>
          <pc:sldMk cId="213651345" sldId="486"/>
        </pc:sldMkLst>
      </pc:sldChg>
      <pc:sldChg chg="del">
        <pc:chgData name="Geiger, Michael J" userId="13cae92b-b37c-450b-a449-82fcae19569d" providerId="ADAL" clId="{C02BA5EF-BD0A-4420-BB11-953B99726E11}" dt="2019-02-10T17:33:42.883" v="472" actId="2696"/>
        <pc:sldMkLst>
          <pc:docMk/>
          <pc:sldMk cId="762598330" sldId="487"/>
        </pc:sldMkLst>
      </pc:sldChg>
      <pc:sldChg chg="del">
        <pc:chgData name="Geiger, Michael J" userId="13cae92b-b37c-450b-a449-82fcae19569d" providerId="ADAL" clId="{C02BA5EF-BD0A-4420-BB11-953B99726E11}" dt="2019-02-10T17:33:45.107" v="473" actId="2696"/>
        <pc:sldMkLst>
          <pc:docMk/>
          <pc:sldMk cId="807727014" sldId="488"/>
        </pc:sldMkLst>
      </pc:sldChg>
      <pc:sldChg chg="del">
        <pc:chgData name="Geiger, Michael J" userId="13cae92b-b37c-450b-a449-82fcae19569d" providerId="ADAL" clId="{C02BA5EF-BD0A-4420-BB11-953B99726E11}" dt="2019-02-10T17:33:51.709" v="474" actId="2696"/>
        <pc:sldMkLst>
          <pc:docMk/>
          <pc:sldMk cId="1223791611" sldId="489"/>
        </pc:sldMkLst>
      </pc:sldChg>
      <pc:sldChg chg="modSp ord">
        <pc:chgData name="Geiger, Michael J" userId="13cae92b-b37c-450b-a449-82fcae19569d" providerId="ADAL" clId="{C02BA5EF-BD0A-4420-BB11-953B99726E11}" dt="2019-02-10T17:35:25.178" v="577" actId="20577"/>
        <pc:sldMkLst>
          <pc:docMk/>
          <pc:sldMk cId="1814718758" sldId="490"/>
        </pc:sldMkLst>
        <pc:spChg chg="mod">
          <ac:chgData name="Geiger, Michael J" userId="13cae92b-b37c-450b-a449-82fcae19569d" providerId="ADAL" clId="{C02BA5EF-BD0A-4420-BB11-953B99726E11}" dt="2019-02-10T17:33:58.931" v="482" actId="20577"/>
          <ac:spMkLst>
            <pc:docMk/>
            <pc:sldMk cId="1814718758" sldId="490"/>
            <ac:spMk id="12290" creationId="{00000000-0000-0000-0000-000000000000}"/>
          </ac:spMkLst>
        </pc:spChg>
        <pc:spChg chg="mod">
          <ac:chgData name="Geiger, Michael J" userId="13cae92b-b37c-450b-a449-82fcae19569d" providerId="ADAL" clId="{C02BA5EF-BD0A-4420-BB11-953B99726E11}" dt="2019-02-10T17:35:25.178" v="577" actId="20577"/>
          <ac:spMkLst>
            <pc:docMk/>
            <pc:sldMk cId="1814718758" sldId="490"/>
            <ac:spMk id="12291" creationId="{00000000-0000-0000-0000-000000000000}"/>
          </ac:spMkLst>
        </pc:spChg>
      </pc:sldChg>
      <pc:sldChg chg="modSp add">
        <pc:chgData name="Geiger, Michael J" userId="13cae92b-b37c-450b-a449-82fcae19569d" providerId="ADAL" clId="{C02BA5EF-BD0A-4420-BB11-953B99726E11}" dt="2019-02-10T17:33:28.113" v="470" actId="20577"/>
        <pc:sldMkLst>
          <pc:docMk/>
          <pc:sldMk cId="0" sldId="527"/>
        </pc:sldMkLst>
        <pc:spChg chg="mod">
          <ac:chgData name="Geiger, Michael J" userId="13cae92b-b37c-450b-a449-82fcae19569d" providerId="ADAL" clId="{C02BA5EF-BD0A-4420-BB11-953B99726E11}" dt="2019-02-10T17:33:28.113" v="470" actId="20577"/>
          <ac:spMkLst>
            <pc:docMk/>
            <pc:sldMk cId="0" sldId="527"/>
            <ac:spMk id="3" creationId="{00000000-0000-0000-0000-000000000000}"/>
          </ac:spMkLst>
        </pc:spChg>
      </pc:sldChg>
      <pc:sldChg chg="add del">
        <pc:chgData name="Geiger, Michael J" userId="13cae92b-b37c-450b-a449-82fcae19569d" providerId="ADAL" clId="{C02BA5EF-BD0A-4420-BB11-953B99726E11}" dt="2019-02-10T17:29:26.192" v="66"/>
        <pc:sldMkLst>
          <pc:docMk/>
          <pc:sldMk cId="760053427" sldId="543"/>
        </pc:sldMkLst>
      </pc:sldChg>
      <pc:sldChg chg="add del">
        <pc:chgData name="Geiger, Michael J" userId="13cae92b-b37c-450b-a449-82fcae19569d" providerId="ADAL" clId="{C02BA5EF-BD0A-4420-BB11-953B99726E11}" dt="2019-02-10T17:29:26.192" v="66"/>
        <pc:sldMkLst>
          <pc:docMk/>
          <pc:sldMk cId="2366607890" sldId="544"/>
        </pc:sldMkLst>
      </pc:sldChg>
      <pc:sldChg chg="add del">
        <pc:chgData name="Geiger, Michael J" userId="13cae92b-b37c-450b-a449-82fcae19569d" providerId="ADAL" clId="{C02BA5EF-BD0A-4420-BB11-953B99726E11}" dt="2019-02-10T17:29:26.192" v="66"/>
        <pc:sldMkLst>
          <pc:docMk/>
          <pc:sldMk cId="317092899" sldId="546"/>
        </pc:sldMkLst>
      </pc:sldChg>
      <pc:sldChg chg="modSp add">
        <pc:chgData name="Geiger, Michael J" userId="13cae92b-b37c-450b-a449-82fcae19569d" providerId="ADAL" clId="{C02BA5EF-BD0A-4420-BB11-953B99726E11}" dt="2019-02-10T17:30:23.767" v="276" actId="20577"/>
        <pc:sldMkLst>
          <pc:docMk/>
          <pc:sldMk cId="722506842" sldId="547"/>
        </pc:sldMkLst>
        <pc:spChg chg="mod">
          <ac:chgData name="Geiger, Michael J" userId="13cae92b-b37c-450b-a449-82fcae19569d" providerId="ADAL" clId="{C02BA5EF-BD0A-4420-BB11-953B99726E11}" dt="2019-02-10T17:30:05.044" v="185" actId="20577"/>
          <ac:spMkLst>
            <pc:docMk/>
            <pc:sldMk cId="722506842" sldId="547"/>
            <ac:spMk id="2" creationId="{AD6A7AF6-92FB-4D6C-B0F9-3A5C556F49F0}"/>
          </ac:spMkLst>
        </pc:spChg>
        <pc:spChg chg="mod">
          <ac:chgData name="Geiger, Michael J" userId="13cae92b-b37c-450b-a449-82fcae19569d" providerId="ADAL" clId="{C02BA5EF-BD0A-4420-BB11-953B99726E11}" dt="2019-02-10T17:30:23.767" v="276" actId="20577"/>
          <ac:spMkLst>
            <pc:docMk/>
            <pc:sldMk cId="722506842" sldId="547"/>
            <ac:spMk id="3" creationId="{453CD459-9A00-4AE7-8466-7D6254E69933}"/>
          </ac:spMkLst>
        </pc:spChg>
      </pc:sldChg>
      <pc:sldChg chg="modSp add">
        <pc:chgData name="Geiger, Michael J" userId="13cae92b-b37c-450b-a449-82fcae19569d" providerId="ADAL" clId="{C02BA5EF-BD0A-4420-BB11-953B99726E11}" dt="2019-02-10T17:37:00.541" v="785" actId="2711"/>
        <pc:sldMkLst>
          <pc:docMk/>
          <pc:sldMk cId="3059959290" sldId="548"/>
        </pc:sldMkLst>
        <pc:spChg chg="mod">
          <ac:chgData name="Geiger, Michael J" userId="13cae92b-b37c-450b-a449-82fcae19569d" providerId="ADAL" clId="{C02BA5EF-BD0A-4420-BB11-953B99726E11}" dt="2019-02-10T17:34:37.311" v="527" actId="20577"/>
          <ac:spMkLst>
            <pc:docMk/>
            <pc:sldMk cId="3059959290" sldId="548"/>
            <ac:spMk id="2" creationId="{93B32E72-2CA9-4765-9181-C77B73FBD7A9}"/>
          </ac:spMkLst>
        </pc:spChg>
        <pc:spChg chg="mod">
          <ac:chgData name="Geiger, Michael J" userId="13cae92b-b37c-450b-a449-82fcae19569d" providerId="ADAL" clId="{C02BA5EF-BD0A-4420-BB11-953B99726E11}" dt="2019-02-10T17:37:00.541" v="785" actId="2711"/>
          <ac:spMkLst>
            <pc:docMk/>
            <pc:sldMk cId="3059959290" sldId="548"/>
            <ac:spMk id="3" creationId="{632C9FD1-2908-4B2B-A6D1-CC5DC7CDAC46}"/>
          </ac:spMkLst>
        </pc:spChg>
      </pc:sldChg>
      <pc:sldMasterChg chg="delSldLayout">
        <pc:chgData name="Geiger, Michael J" userId="13cae92b-b37c-450b-a449-82fcae19569d" providerId="ADAL" clId="{C02BA5EF-BD0A-4420-BB11-953B99726E11}" dt="2019-02-10T17:28:36.014" v="59" actId="2696"/>
        <pc:sldMasterMkLst>
          <pc:docMk/>
          <pc:sldMasterMk cId="0" sldId="2147483792"/>
        </pc:sldMasterMkLst>
        <pc:sldLayoutChg chg="del">
          <pc:chgData name="Geiger, Michael J" userId="13cae92b-b37c-450b-a449-82fcae19569d" providerId="ADAL" clId="{C02BA5EF-BD0A-4420-BB11-953B99726E11}" dt="2019-02-10T17:28:36.014" v="59" actId="2696"/>
          <pc:sldLayoutMkLst>
            <pc:docMk/>
            <pc:sldMasterMk cId="0" sldId="2147483792"/>
            <pc:sldLayoutMk cId="543992688" sldId="2147484464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E7C4EA7-ABC3-D643-94C8-CF3E4D6FF1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717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C983D57-F8BC-E847-A213-F807A49688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431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FF53029-0611-574B-A1D6-7D09A059F4F4}" type="slidenum">
              <a:rPr lang="en-US"/>
              <a:pPr/>
              <a:t>2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19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83D57-F8BC-E847-A213-F807A49688E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78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83D57-F8BC-E847-A213-F807A49688E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15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521E73-2CF1-4C1C-9A0F-1B56AC2063E5}" type="datetime1">
              <a:rPr lang="en-US" smtClean="0"/>
              <a:t>9/19/2019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BBF3B8-B8CA-F044-AA6D-67670218BD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80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B8FBA1-2035-4CC5-A918-7D58D559316E}" type="datetime1">
              <a:rPr lang="en-US" smtClean="0"/>
              <a:t>9/19/2019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4919C9-A808-6E4A-96B3-B23AA5C7F5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68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18E2A7-A68F-465E-8096-EE54A41CEB4B}" type="datetime1">
              <a:rPr lang="en-US" smtClean="0"/>
              <a:t>9/19/2019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CB28FF-1B62-454E-8484-66EDB438EE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40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C24033-ED70-4052-A8EC-CE28CC5CB02E}" type="datetime1">
              <a:rPr lang="en-US" smtClean="0"/>
              <a:t>9/19/2019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F9202B-0146-BE43-8EB8-2BB15FB27B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51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D39C77-C9F7-4097-9087-62CBB15CB907}" type="datetime1">
              <a:rPr lang="en-US" smtClean="0"/>
              <a:t>9/19/2019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61F129-A661-3E4F-9A06-402DBDD1FC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8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002868-6C3F-4754-BC5A-7FD515983AF2}" type="datetime1">
              <a:rPr lang="en-US" smtClean="0"/>
              <a:t>9/19/2019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6ADDE5-9B44-254B-89B4-A832413121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6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E2C66B-280F-48B8-B609-6F653E1C10DA}" type="datetime1">
              <a:rPr lang="en-US" smtClean="0"/>
              <a:t>9/19/2019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8BF779-090F-7042-8450-16CC40A5E8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16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29A0E4-F564-4FA4-87DC-0C3E63BE9D4D}" type="datetime1">
              <a:rPr lang="en-US" smtClean="0"/>
              <a:t>9/19/2019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04D504-3A92-ED49-B604-393030B9A5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54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D6FA9C-4E78-471E-8034-2D24E031123A}" type="datetime1">
              <a:rPr lang="en-US" smtClean="0"/>
              <a:t>9/19/2019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5B923E-B0FF-854E-9F99-C787366CBC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2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1ECAB9-7101-4F9B-AEA2-EB84B92C2827}" type="datetime1">
              <a:rPr lang="en-US" smtClean="0"/>
              <a:t>9/19/2019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81BB86-7C69-6C40-A55B-34B212FBB8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66E194-14AC-486C-BABF-FB15726705B8}" type="datetime1">
              <a:rPr lang="en-US" smtClean="0"/>
              <a:t>9/19/2019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48C4D9-EB73-CA48-8472-3AC668BCA2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89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5312A7-07CA-4132-9C1E-DA3718AB227D}" type="datetime1">
              <a:rPr lang="en-US" smtClean="0"/>
              <a:t>9/19/2019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413E85-5500-4548-980E-D9668CBDDF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495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D13130-BBFA-4B68-A4E3-2F1FD54E3A2C}" type="datetime1">
              <a:rPr lang="en-US" smtClean="0"/>
              <a:t>9/19/2019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2C6F62-ECB0-2642-AF89-7337C50481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75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08995BDD-6637-45B7-82B9-ADAD76EB588D}" type="datetime1">
              <a:rPr lang="en-US" smtClean="0"/>
              <a:t>9/19/2019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3CDD6332-CD1D-AB43-A1EA-8054F88CDD9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3" r:id="rId1"/>
    <p:sldLayoutId id="2147484451" r:id="rId2"/>
    <p:sldLayoutId id="2147484452" r:id="rId3"/>
    <p:sldLayoutId id="2147484453" r:id="rId4"/>
    <p:sldLayoutId id="2147484454" r:id="rId5"/>
    <p:sldLayoutId id="2147484455" r:id="rId6"/>
    <p:sldLayoutId id="2147484456" r:id="rId7"/>
    <p:sldLayoutId id="2147484457" r:id="rId8"/>
    <p:sldLayoutId id="2147484458" r:id="rId9"/>
    <p:sldLayoutId id="2147484459" r:id="rId10"/>
    <p:sldLayoutId id="2147484460" r:id="rId11"/>
    <p:sldLayoutId id="2147484461" r:id="rId12"/>
    <p:sldLayoutId id="2147484462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odle.com/poll/d2e22rkncv7i76e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EECE.2160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 lnSpcReduction="10000"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Dr. Michael Geiger &amp; Dr. Lin Li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Spring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8: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If statements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Program 3 overview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if  (common pitfalls) 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458200" cy="502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x=12345;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if (x=3)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printf("x is 3\n");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else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printf("x is not 3\n");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>
              <a:spcBef>
                <a:spcPct val="50000"/>
              </a:spcBef>
            </a:pP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800"/>
              <a:t>This code will ALWAYS print:</a:t>
            </a:r>
            <a:br>
              <a:rPr lang="en-US" sz="1800"/>
            </a:br>
            <a:r>
              <a:rPr lang="en-US" sz="1800">
                <a:latin typeface="Courier New" charset="0"/>
              </a:rPr>
              <a:t>x is 3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3810000" y="1219200"/>
            <a:ext cx="4267200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a single equals means ASSIGN.</a:t>
            </a:r>
          </a:p>
          <a:p>
            <a:pPr>
              <a:spcBef>
                <a:spcPct val="50000"/>
              </a:spcBef>
            </a:pPr>
            <a:r>
              <a:rPr lang="en-US" sz="1800"/>
              <a:t>a double equal must be used to check for equality.</a:t>
            </a:r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 flipH="1">
            <a:off x="1524000" y="1447800"/>
            <a:ext cx="2209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6411A43-6701-4918-A92D-A9C8938DECF4}" type="datetime1">
              <a:rPr lang="en-US" smtClean="0">
                <a:latin typeface="Garamond" charset="0"/>
              </a:rPr>
              <a:t>9/19/2019</a:t>
            </a:fld>
            <a:endParaRPr lang="en-US">
              <a:latin typeface="Garamond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DADECEB-20E9-5241-A87C-DA70ECD9CCD5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</p:spTree>
    <p:extLst>
      <p:ext uri="{BB962C8B-B14F-4D97-AF65-F5344CB8AC3E}">
        <p14:creationId xmlns:p14="http://schemas.microsoft.com/office/powerpoint/2010/main" val="1136520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800600" y="228600"/>
            <a:ext cx="40386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if  (example) 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342900" y="381000"/>
            <a:ext cx="8458200" cy="627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void main(void)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float a,b,c,disc;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: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scanf("%f %f %f",&amp;a,&amp;b,&amp;c);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if (a==0)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// statements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}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else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disc = b*b-4*a*c;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if (  disc &lt; 0 )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	// statements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}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else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	// statements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}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}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752CA14-33D8-421A-8A97-4D4852FC5285}" type="datetime1">
              <a:rPr lang="en-US" smtClean="0">
                <a:latin typeface="Garamond" charset="0"/>
              </a:rPr>
              <a:t>9/19/2019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F7248EA-B196-7C47-93CF-1FA25E8F44A1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</p:spTree>
    <p:extLst>
      <p:ext uri="{BB962C8B-B14F-4D97-AF65-F5344CB8AC3E}">
        <p14:creationId xmlns:p14="http://schemas.microsoft.com/office/powerpoint/2010/main" val="1786621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if statements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What does the following code print?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main()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 = 3;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 = 7;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if (x &gt; 2)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x = x - 2;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x = x + 2;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if ((y % 2) == 1)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y = -x;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if ((x != 0) &amp;&amp; (y != -1))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y = 0;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s-ES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("x = %d, y = %d\n", x, y);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/>
              <a:t>	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1BBC341-F0B4-427F-9C9F-4970E90C9155}" type="datetime1">
              <a:rPr lang="en-US" smtClean="0">
                <a:latin typeface="Garamond" charset="0"/>
              </a:rPr>
              <a:t>9/19/2019</a:t>
            </a:fld>
            <a:endParaRPr lang="en-US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04A14EC-9402-2944-911E-0A2AB516C2A8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405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main()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 = 3;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 = 7;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if (x &gt; 2)		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Condition is true, since 3 &gt; 2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x = x - 2;		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 set to 1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x = x + 2;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if ((y % 2) == 1) 	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Tests if y is an odd number--true condition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y = -x;			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 set to -1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if ((x != 0) &amp;&amp; (y != -1))	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First part of condition is true,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			   second part is false--overall 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y = 0;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s-ES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("x = %d, y = %d\n", x, y);  </a:t>
            </a:r>
            <a:r>
              <a:rPr lang="es-E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s-E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Prints</a:t>
            </a:r>
            <a:r>
              <a:rPr lang="es-E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: x = 1, y = -1</a:t>
            </a:r>
            <a:endParaRPr lang="es-ES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/>
              <a:t>	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9657497-32C1-4DFC-B9C6-F6FFE664A958}" type="datetime1">
              <a:rPr lang="en-US" smtClean="0">
                <a:latin typeface="Garamond" charset="0"/>
              </a:rPr>
              <a:t>9/19/2019</a:t>
            </a:fld>
            <a:endParaRPr lang="en-US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DAD4E12-6A1E-8448-A737-D0BFF7821C6F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502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3: bitwise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1-bit Boolean calculator</a:t>
            </a:r>
          </a:p>
          <a:p>
            <a:pPr lvl="1"/>
            <a:r>
              <a:rPr lang="en-US" dirty="0"/>
              <a:t>1-bit values = 0 or 1</a:t>
            </a:r>
          </a:p>
          <a:p>
            <a:pPr lvl="1"/>
            <a:r>
              <a:rPr lang="en-US" dirty="0"/>
              <a:t>Boolean operations: bitwise logical operations</a:t>
            </a:r>
          </a:p>
          <a:p>
            <a:pPr lvl="2"/>
            <a:r>
              <a:rPr lang="en-US" dirty="0">
                <a:latin typeface="Courier New"/>
                <a:cs typeface="Courier New"/>
              </a:rPr>
              <a:t>&amp;</a:t>
            </a:r>
            <a:r>
              <a:rPr lang="en-US" dirty="0"/>
              <a:t> (AND), </a:t>
            </a:r>
            <a:r>
              <a:rPr lang="en-US" dirty="0">
                <a:latin typeface="Courier New"/>
                <a:cs typeface="Courier New"/>
              </a:rPr>
              <a:t>|</a:t>
            </a:r>
            <a:r>
              <a:rPr lang="en-US" dirty="0"/>
              <a:t> (OR), </a:t>
            </a:r>
            <a:r>
              <a:rPr lang="en-US" dirty="0">
                <a:latin typeface="Courier New"/>
                <a:cs typeface="Courier New"/>
              </a:rPr>
              <a:t>^</a:t>
            </a:r>
            <a:r>
              <a:rPr lang="en-US" dirty="0"/>
              <a:t> (XOR)</a:t>
            </a:r>
          </a:p>
          <a:p>
            <a:pPr lvl="2"/>
            <a:r>
              <a:rPr lang="en-US" dirty="0"/>
              <a:t>Not the same as </a:t>
            </a:r>
            <a:r>
              <a:rPr lang="en-US" dirty="0">
                <a:latin typeface="Courier New"/>
                <a:cs typeface="Courier New"/>
              </a:rPr>
              <a:t>&amp;&amp;</a:t>
            </a:r>
            <a:r>
              <a:rPr lang="en-US" dirty="0"/>
              <a:t>, </a:t>
            </a:r>
            <a:r>
              <a:rPr lang="en-US" dirty="0">
                <a:latin typeface="Courier New"/>
                <a:cs typeface="Courier New"/>
              </a:rPr>
              <a:t>||</a:t>
            </a:r>
            <a:r>
              <a:rPr lang="en-US" dirty="0"/>
              <a:t> used to combine conditions</a:t>
            </a:r>
          </a:p>
          <a:p>
            <a:pPr lvl="1"/>
            <a:r>
              <a:rPr lang="en-US" dirty="0"/>
              <a:t>Bitwise operators are binary operators</a:t>
            </a:r>
          </a:p>
          <a:p>
            <a:pPr lvl="2"/>
            <a:r>
              <a:rPr lang="en-US" dirty="0"/>
              <a:t>Given </a:t>
            </a:r>
            <a:r>
              <a:rPr lang="en-US" dirty="0">
                <a:latin typeface="Courier New"/>
                <a:cs typeface="Courier New"/>
              </a:rPr>
              <a:t>unsigned x = 1; unsigned y = 0;</a:t>
            </a:r>
          </a:p>
          <a:p>
            <a:pPr lvl="2"/>
            <a:r>
              <a:rPr lang="en-US" sz="2000" dirty="0" err="1">
                <a:latin typeface="Courier New"/>
                <a:cs typeface="Courier New"/>
              </a:rPr>
              <a:t>printf</a:t>
            </a:r>
            <a:r>
              <a:rPr lang="en-US" sz="2000" dirty="0">
                <a:latin typeface="Courier New"/>
                <a:cs typeface="Courier New"/>
              </a:rPr>
              <a:t>("x | y = %u, x &amp; y = %u, x ^ y = %u\n", x | y, x &amp; y, x ^ y); </a:t>
            </a:r>
            <a:r>
              <a:rPr lang="en-US" dirty="0">
                <a:latin typeface="Arial"/>
                <a:cs typeface="Arial"/>
              </a:rPr>
              <a:t>would print</a:t>
            </a:r>
          </a:p>
          <a:p>
            <a:pPr lvl="3"/>
            <a:r>
              <a:rPr lang="en-US" dirty="0">
                <a:latin typeface="Courier New"/>
                <a:cs typeface="Courier New"/>
              </a:rPr>
              <a:t>x | y = 1, x &amp; y = 0, x ^ y = 1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FAA8-D060-4263-A262-D4737E68AA76}" type="datetime1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9B70-BBC1-0447-8160-02C6429C0B2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607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2"/>
          <p:cNvSpPr txBox="1">
            <a:spLocks noChangeArrowheads="1"/>
          </p:cNvSpPr>
          <p:nvPr/>
        </p:nvSpPr>
        <p:spPr bwMode="auto">
          <a:xfrm>
            <a:off x="0" y="0"/>
            <a:ext cx="43434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000"/>
              <a:t>Bitwise Logical Operations</a:t>
            </a:r>
          </a:p>
        </p:txBody>
      </p:sp>
      <p:graphicFrame>
        <p:nvGraphicFramePr>
          <p:cNvPr id="74865" name="Group 113"/>
          <p:cNvGraphicFramePr>
            <a:graphicFrameLocks noGrp="1"/>
          </p:cNvGraphicFramePr>
          <p:nvPr/>
        </p:nvGraphicFramePr>
        <p:xfrm>
          <a:off x="1295400" y="1600200"/>
          <a:ext cx="1905000" cy="1554180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~ A</a:t>
                      </a:r>
                    </a:p>
                  </a:txBody>
                  <a:tcPr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74805" name="Group 53"/>
          <p:cNvGraphicFramePr>
            <a:graphicFrameLocks noGrp="1"/>
          </p:cNvGraphicFramePr>
          <p:nvPr/>
        </p:nvGraphicFramePr>
        <p:xfrm>
          <a:off x="5105400" y="609600"/>
          <a:ext cx="3352800" cy="2590800"/>
        </p:xfrm>
        <a:graphic>
          <a:graphicData uri="http://schemas.openxmlformats.org/drawingml/2006/table">
            <a:tbl>
              <a:tblPr/>
              <a:tblGrid>
                <a:gridCol w="1117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A&amp;B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74806" name="Group 54"/>
          <p:cNvGraphicFramePr>
            <a:graphicFrameLocks noGrp="1"/>
          </p:cNvGraphicFramePr>
          <p:nvPr/>
        </p:nvGraphicFramePr>
        <p:xfrm>
          <a:off x="609600" y="3657600"/>
          <a:ext cx="3352800" cy="2590800"/>
        </p:xfrm>
        <a:graphic>
          <a:graphicData uri="http://schemas.openxmlformats.org/drawingml/2006/table">
            <a:tbl>
              <a:tblPr/>
              <a:tblGrid>
                <a:gridCol w="1117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A|B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74834" name="Group 82"/>
          <p:cNvGraphicFramePr>
            <a:graphicFrameLocks noGrp="1"/>
          </p:cNvGraphicFramePr>
          <p:nvPr/>
        </p:nvGraphicFramePr>
        <p:xfrm>
          <a:off x="5105400" y="3657600"/>
          <a:ext cx="3352800" cy="2590800"/>
        </p:xfrm>
        <a:graphic>
          <a:graphicData uri="http://schemas.openxmlformats.org/drawingml/2006/table">
            <a:tbl>
              <a:tblPr/>
              <a:tblGrid>
                <a:gridCol w="1117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A^B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3646" name="Text Box 110"/>
          <p:cNvSpPr txBox="1">
            <a:spLocks noChangeArrowheads="1"/>
          </p:cNvSpPr>
          <p:nvPr/>
        </p:nvSpPr>
        <p:spPr bwMode="auto">
          <a:xfrm>
            <a:off x="5105400" y="228600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AND</a:t>
            </a:r>
          </a:p>
        </p:txBody>
      </p:sp>
      <p:sp>
        <p:nvSpPr>
          <p:cNvPr id="23647" name="Text Box 111"/>
          <p:cNvSpPr txBox="1">
            <a:spLocks noChangeArrowheads="1"/>
          </p:cNvSpPr>
          <p:nvPr/>
        </p:nvSpPr>
        <p:spPr bwMode="auto">
          <a:xfrm>
            <a:off x="5105400" y="3276600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XOR (exclusive or)</a:t>
            </a:r>
          </a:p>
        </p:txBody>
      </p:sp>
      <p:sp>
        <p:nvSpPr>
          <p:cNvPr id="23648" name="Text Box 112"/>
          <p:cNvSpPr txBox="1">
            <a:spLocks noChangeArrowheads="1"/>
          </p:cNvSpPr>
          <p:nvPr/>
        </p:nvSpPr>
        <p:spPr bwMode="auto">
          <a:xfrm>
            <a:off x="609600" y="3276600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OR</a:t>
            </a:r>
          </a:p>
        </p:txBody>
      </p:sp>
      <p:sp>
        <p:nvSpPr>
          <p:cNvPr id="23649" name="Text Box 114"/>
          <p:cNvSpPr txBox="1">
            <a:spLocks noChangeArrowheads="1"/>
          </p:cNvSpPr>
          <p:nvPr/>
        </p:nvSpPr>
        <p:spPr bwMode="auto">
          <a:xfrm>
            <a:off x="838200" y="1219200"/>
            <a:ext cx="2743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dirty="0"/>
              <a:t>NOT (not needed for P3)</a:t>
            </a:r>
          </a:p>
        </p:txBody>
      </p:sp>
      <p:sp>
        <p:nvSpPr>
          <p:cNvPr id="23650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A19FB64-AE52-43CF-A154-8A5AC8AAD99D}" type="datetime1">
              <a:rPr lang="en-US" sz="1200" smtClean="0">
                <a:latin typeface="Garamond" charset="0"/>
                <a:cs typeface="Arial" charset="0"/>
              </a:rPr>
              <a:t>9/19/2019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236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CF11F45-5EDE-DD4B-88E6-CE08A8EAB57D}" type="slidenum">
              <a:rPr lang="en-US" sz="1200">
                <a:latin typeface="Garamond" charset="0"/>
                <a:cs typeface="Arial" charset="0"/>
              </a:rPr>
              <a:pPr eaLnBrk="1" hangingPunct="1"/>
              <a:t>15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053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3: conditional statements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statements will be required to</a:t>
            </a:r>
          </a:p>
          <a:p>
            <a:pPr lvl="1"/>
            <a:r>
              <a:rPr lang="en-US" dirty="0"/>
              <a:t>Check for errors</a:t>
            </a:r>
          </a:p>
          <a:p>
            <a:pPr lvl="1"/>
            <a:r>
              <a:rPr lang="en-US" dirty="0"/>
              <a:t>Evaluate which operator user entered</a:t>
            </a:r>
          </a:p>
          <a:p>
            <a:r>
              <a:rPr lang="en-US" dirty="0"/>
              <a:t>Don’t use conditional statements to evaluate bitwise operations!</a:t>
            </a:r>
          </a:p>
          <a:p>
            <a:pPr lvl="1"/>
            <a:r>
              <a:rPr lang="en-US" dirty="0"/>
              <a:t>You don’t need to directly implement truth tables</a:t>
            </a:r>
          </a:p>
          <a:p>
            <a:pPr lvl="1"/>
            <a:r>
              <a:rPr lang="en-US" dirty="0"/>
              <a:t>Operators will do that work for you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B699-0AAF-45FD-97D7-998244E25D47}" type="datetime1">
              <a:rPr lang="en-US" smtClean="0"/>
              <a:t>9/19/2019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EE991-4F12-634C-97EF-847B255E1C6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2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>
                <a:latin typeface="Arial" charset="0"/>
              </a:rPr>
              <a:t>Range checking with if statements</a:t>
            </a: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/>
              <a:t>Textbook exercises due 3 days after each lecture</a:t>
            </a:r>
          </a:p>
          <a:p>
            <a:pPr lvl="1"/>
            <a:r>
              <a:rPr lang="en-US" dirty="0"/>
              <a:t>Program 2 due Monday, 2/11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3413046-108D-43DF-BFC0-1FD71FE78569}" type="datetime1">
              <a:rPr lang="en-US" smtClean="0">
                <a:latin typeface="Garamond" charset="0"/>
              </a:rPr>
              <a:t>9/19/2019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3D74FDE-FEE1-CB45-8B27-E9C911E01F27}" type="slidenum">
              <a:rPr lang="en-US">
                <a:latin typeface="Garamond" charset="0"/>
              </a:rPr>
              <a:pPr eaLnBrk="1" hangingPunct="1"/>
              <a:t>17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Announcements/reminders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4987925"/>
          </a:xfrm>
        </p:spPr>
        <p:txBody>
          <a:bodyPr>
            <a:normAutofit/>
          </a:bodyPr>
          <a:lstStyle/>
          <a:p>
            <a:r>
              <a:rPr lang="en-US" dirty="0" smtClean="0"/>
              <a:t>Program 2 due Friday (9/20)</a:t>
            </a:r>
          </a:p>
          <a:p>
            <a:r>
              <a:rPr lang="en-US" dirty="0" smtClean="0"/>
              <a:t>Exam 1: </a:t>
            </a:r>
            <a:r>
              <a:rPr lang="en-US" dirty="0"/>
              <a:t>some time between Thursday 10/3 and Tuesday </a:t>
            </a:r>
            <a:r>
              <a:rPr lang="en-US" dirty="0" smtClean="0"/>
              <a:t>10/8</a:t>
            </a:r>
          </a:p>
          <a:p>
            <a:pPr lvl="1"/>
            <a:r>
              <a:rPr lang="en-US" dirty="0" smtClean="0"/>
              <a:t>Please </a:t>
            </a:r>
            <a:r>
              <a:rPr lang="en-US" dirty="0"/>
              <a:t>respond to the poll at the link </a:t>
            </a:r>
            <a:r>
              <a:rPr lang="en-US" dirty="0" smtClean="0"/>
              <a:t>below to schedule the exam</a:t>
            </a:r>
          </a:p>
          <a:p>
            <a:pPr marL="344487" lvl="1" indent="0">
              <a:buNone/>
            </a:pPr>
            <a:r>
              <a:rPr lang="en-US" dirty="0" smtClean="0"/>
              <a:t>    (</a:t>
            </a:r>
            <a:r>
              <a:rPr lang="en-US" u="sng" dirty="0">
                <a:hlinkClick r:id="rId3"/>
              </a:rPr>
              <a:t>https://</a:t>
            </a:r>
            <a:r>
              <a:rPr lang="en-US" u="sng" dirty="0" smtClean="0">
                <a:hlinkClick r:id="rId3"/>
              </a:rPr>
              <a:t>doodle.com/poll/d2e22rkncv7i76ey</a:t>
            </a:r>
            <a:r>
              <a:rPr lang="en-US" dirty="0" smtClean="0"/>
              <a:t>)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please choose </a:t>
            </a:r>
            <a:r>
              <a:rPr lang="en-US" b="1" u="sng" dirty="0"/>
              <a:t>ALL</a:t>
            </a:r>
            <a:r>
              <a:rPr lang="en-US" b="1" dirty="0"/>
              <a:t> </a:t>
            </a:r>
            <a:r>
              <a:rPr lang="en-US" dirty="0"/>
              <a:t>listed time blocks you are available</a:t>
            </a:r>
            <a:endParaRPr lang="en-US" dirty="0"/>
          </a:p>
          <a:p>
            <a:pPr marL="344487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6591014-9CAB-4F9F-BCB1-496A529A1061}" type="datetime1">
              <a:rPr lang="en-US" smtClean="0">
                <a:latin typeface="+mj-lt"/>
              </a:rPr>
              <a:t>9/19/2019</a:t>
            </a:fld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ECE Application Programming: Lecture 8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E8FA5091-D1FC-1844-B7E7-F4A599679BE5}" type="slidenum">
              <a:rPr lang="en-US" smtClean="0">
                <a:latin typeface="+mj-lt"/>
              </a:rPr>
              <a:pPr/>
              <a:t>2</a:t>
            </a:fld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6A7AF6-92FB-4D6C-B0F9-3A5C556F4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53CD459-9A00-4AE7-8466-7D6254E69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  <a:p>
            <a:pPr lvl="1"/>
            <a:r>
              <a:rPr lang="en-US" dirty="0"/>
              <a:t>If statements</a:t>
            </a:r>
          </a:p>
          <a:p>
            <a:r>
              <a:rPr lang="en-US" dirty="0"/>
              <a:t>Else blocks</a:t>
            </a:r>
          </a:p>
          <a:p>
            <a:r>
              <a:rPr lang="en-US" dirty="0"/>
              <a:t>Else if blocks</a:t>
            </a:r>
          </a:p>
          <a:p>
            <a:r>
              <a:rPr lang="en-US" dirty="0"/>
              <a:t>Program 3 overview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2758088-45B7-45A5-93D7-FC480936D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9EE7-EA95-429E-B747-B9D1770CCC59}" type="datetime1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B030F5A-7D72-4168-AD00-D55877E02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E340DBE-643E-4AD1-BE5F-FE1D9345C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DDE5-9B44-254B-89B4-A832413121C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506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Review: Decisions</a:t>
            </a:r>
          </a:p>
        </p:txBody>
      </p:sp>
      <p:sp>
        <p:nvSpPr>
          <p:cNvPr id="512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Conditionally execute some path</a:t>
            </a:r>
          </a:p>
          <a:p>
            <a:pPr lvl="1"/>
            <a:endParaRPr lang="en-US" dirty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May want to:</a:t>
            </a:r>
          </a:p>
          <a:p>
            <a:pPr lvl="1"/>
            <a:r>
              <a:rPr lang="en-US" dirty="0">
                <a:latin typeface="Arial" charset="0"/>
              </a:rPr>
              <a:t>Only perform operation if condition is true: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C4F529D-758F-42A6-B686-BA7C7F259087}" type="datetime1">
              <a:rPr lang="en-US" smtClean="0">
                <a:latin typeface="Garamond" charset="0"/>
              </a:rPr>
              <a:t>9/19/2019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EF82310-066E-A64B-A369-0C2FC5D4B4B7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  <p:sp>
        <p:nvSpPr>
          <p:cNvPr id="5127" name="AutoShape 14"/>
          <p:cNvSpPr>
            <a:spLocks noChangeArrowheads="1"/>
          </p:cNvSpPr>
          <p:nvPr/>
        </p:nvSpPr>
        <p:spPr bwMode="auto">
          <a:xfrm>
            <a:off x="990600" y="19050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A = 0?</a:t>
            </a:r>
          </a:p>
        </p:txBody>
      </p:sp>
      <p:sp>
        <p:nvSpPr>
          <p:cNvPr id="5128" name="Line 15"/>
          <p:cNvSpPr>
            <a:spLocks noChangeShapeType="1"/>
          </p:cNvSpPr>
          <p:nvPr/>
        </p:nvSpPr>
        <p:spPr bwMode="auto">
          <a:xfrm>
            <a:off x="2362200" y="2286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9" name="Line 16"/>
          <p:cNvSpPr>
            <a:spLocks noChangeShapeType="1"/>
          </p:cNvSpPr>
          <p:nvPr/>
        </p:nvSpPr>
        <p:spPr bwMode="auto">
          <a:xfrm>
            <a:off x="1676400" y="2667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0" name="Text Box 17"/>
          <p:cNvSpPr txBox="1">
            <a:spLocks noChangeArrowheads="1"/>
          </p:cNvSpPr>
          <p:nvPr/>
        </p:nvSpPr>
        <p:spPr bwMode="auto">
          <a:xfrm>
            <a:off x="2057400" y="19812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5131" name="Text Box 18"/>
          <p:cNvSpPr txBox="1">
            <a:spLocks noChangeArrowheads="1"/>
          </p:cNvSpPr>
          <p:nvPr/>
        </p:nvSpPr>
        <p:spPr bwMode="auto">
          <a:xfrm>
            <a:off x="914400" y="2667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sp>
        <p:nvSpPr>
          <p:cNvPr id="5132" name="AutoShape 14"/>
          <p:cNvSpPr>
            <a:spLocks noChangeArrowheads="1"/>
          </p:cNvSpPr>
          <p:nvPr/>
        </p:nvSpPr>
        <p:spPr bwMode="auto">
          <a:xfrm>
            <a:off x="990600" y="46482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A = 0?</a:t>
            </a:r>
          </a:p>
        </p:txBody>
      </p:sp>
      <p:sp>
        <p:nvSpPr>
          <p:cNvPr id="5133" name="Line 16"/>
          <p:cNvSpPr>
            <a:spLocks noChangeShapeType="1"/>
          </p:cNvSpPr>
          <p:nvPr/>
        </p:nvSpPr>
        <p:spPr bwMode="auto">
          <a:xfrm>
            <a:off x="16764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4" name="Text Box 17"/>
          <p:cNvSpPr txBox="1">
            <a:spLocks noChangeArrowheads="1"/>
          </p:cNvSpPr>
          <p:nvPr/>
        </p:nvSpPr>
        <p:spPr bwMode="auto">
          <a:xfrm>
            <a:off x="2057400" y="47244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5135" name="Text Box 18"/>
          <p:cNvSpPr txBox="1">
            <a:spLocks noChangeArrowheads="1"/>
          </p:cNvSpPr>
          <p:nvPr/>
        </p:nvSpPr>
        <p:spPr bwMode="auto">
          <a:xfrm>
            <a:off x="914400" y="54102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sp>
        <p:nvSpPr>
          <p:cNvPr id="5136" name="TextBox 24"/>
          <p:cNvSpPr txBox="1">
            <a:spLocks noChangeArrowheads="1"/>
          </p:cNvSpPr>
          <p:nvPr/>
        </p:nvSpPr>
        <p:spPr bwMode="auto">
          <a:xfrm>
            <a:off x="2286000" y="5257800"/>
            <a:ext cx="16002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X = x + 1</a:t>
            </a:r>
          </a:p>
        </p:txBody>
      </p:sp>
      <p:cxnSp>
        <p:nvCxnSpPr>
          <p:cNvPr id="29" name="Elbow Connector 28"/>
          <p:cNvCxnSpPr>
            <a:stCxn id="5132" idx="3"/>
            <a:endCxn id="5136" idx="0"/>
          </p:cNvCxnSpPr>
          <p:nvPr/>
        </p:nvCxnSpPr>
        <p:spPr>
          <a:xfrm>
            <a:off x="2362200" y="5029200"/>
            <a:ext cx="723900" cy="2286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5136" idx="2"/>
          </p:cNvCxnSpPr>
          <p:nvPr/>
        </p:nvCxnSpPr>
        <p:spPr>
          <a:xfrm rot="5400000">
            <a:off x="2283619" y="5020469"/>
            <a:ext cx="195262" cy="14097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2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2788"/>
          </a:xfrm>
        </p:spPr>
        <p:txBody>
          <a:bodyPr/>
          <a:lstStyle/>
          <a:p>
            <a:r>
              <a:rPr lang="en-US">
                <a:latin typeface="Garamond" charset="0"/>
              </a:rPr>
              <a:t>Review: if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3340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Conditional execution using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if </a:t>
            </a:r>
            <a:r>
              <a:rPr lang="en-US" dirty="0">
                <a:solidFill>
                  <a:srgbClr val="FF0000"/>
                </a:solidFill>
                <a:ea typeface="+mn-ea"/>
              </a:rPr>
              <a:t>statements</a:t>
            </a:r>
            <a:r>
              <a:rPr lang="en-US" dirty="0">
                <a:ea typeface="+mn-ea"/>
              </a:rPr>
              <a:t>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Form: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/>
              <a:t>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(&lt;expression&gt;)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	&lt;statement&gt;</a:t>
            </a:r>
            <a:endParaRPr lang="en-US" dirty="0"/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Expression frequently uses relational operators to test equality/inequality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  &gt;  &lt;=  &gt;=  ==   !=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(x &lt;= 5)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Can combine conditions using logical operators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cs typeface="Courier New" pitchFamily="49" charset="0"/>
              </a:rPr>
              <a:t>AND 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&amp;&amp; 	</a:t>
            </a:r>
            <a:r>
              <a:rPr lang="en-US" dirty="0">
                <a:cs typeface="Courier New" pitchFamily="49" charset="0"/>
              </a:rPr>
              <a:t>OR: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||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(x &lt;= 5 &amp;&amp; x &gt; 0)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Courier New" pitchFamily="49" charset="0"/>
              </a:rPr>
              <a:t>Can test if condition is false using logical NOT: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!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cs typeface="Courier New" pitchFamily="49" charset="0"/>
              </a:rPr>
              <a:t>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(!(x &lt; 5))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BCF8AC3-EE23-4611-98BE-8491DB9D492A}" type="datetime1">
              <a:rPr lang="en-US" smtClean="0">
                <a:latin typeface="Garamond" charset="0"/>
              </a:rPr>
              <a:t>9/19/2019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D92EEE8-7499-D043-85C4-5F43CF3E4758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Decisions (cont.)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May want to:</a:t>
            </a:r>
          </a:p>
          <a:p>
            <a:pPr lvl="1"/>
            <a:r>
              <a:rPr lang="en-US" dirty="0">
                <a:latin typeface="Arial" charset="0"/>
              </a:rPr>
              <a:t>Perform one operation if condition is true, another if false:</a:t>
            </a:r>
          </a:p>
          <a:p>
            <a:pPr lvl="1"/>
            <a:endParaRPr lang="en-US" dirty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Uses if/else construct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59EF06F-3FDB-406C-A984-AD024A90C4E2}" type="datetime1">
              <a:rPr lang="en-US" smtClean="0">
                <a:latin typeface="Garamond" charset="0"/>
              </a:rPr>
              <a:t>9/19/2019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CA9FFBE-F8D9-F548-99F9-A4FE9E1ED577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  <p:sp>
        <p:nvSpPr>
          <p:cNvPr id="6151" name="AutoShape 14"/>
          <p:cNvSpPr>
            <a:spLocks noChangeArrowheads="1"/>
          </p:cNvSpPr>
          <p:nvPr/>
        </p:nvSpPr>
        <p:spPr bwMode="auto">
          <a:xfrm>
            <a:off x="990600" y="25908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A = 0?</a:t>
            </a:r>
          </a:p>
        </p:txBody>
      </p:sp>
      <p:sp>
        <p:nvSpPr>
          <p:cNvPr id="6152" name="Text Box 17"/>
          <p:cNvSpPr txBox="1">
            <a:spLocks noChangeArrowheads="1"/>
          </p:cNvSpPr>
          <p:nvPr/>
        </p:nvSpPr>
        <p:spPr bwMode="auto">
          <a:xfrm>
            <a:off x="2057400" y="26670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6153" name="Text Box 18"/>
          <p:cNvSpPr txBox="1">
            <a:spLocks noChangeArrowheads="1"/>
          </p:cNvSpPr>
          <p:nvPr/>
        </p:nvSpPr>
        <p:spPr bwMode="auto">
          <a:xfrm>
            <a:off x="914400" y="3352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sp>
        <p:nvSpPr>
          <p:cNvPr id="6154" name="TextBox 10"/>
          <p:cNvSpPr txBox="1">
            <a:spLocks noChangeArrowheads="1"/>
          </p:cNvSpPr>
          <p:nvPr/>
        </p:nvSpPr>
        <p:spPr bwMode="auto">
          <a:xfrm>
            <a:off x="2286000" y="3200400"/>
            <a:ext cx="16002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 dirty="0"/>
              <a:t>x = x + 1</a:t>
            </a:r>
          </a:p>
        </p:txBody>
      </p:sp>
      <p:cxnSp>
        <p:nvCxnSpPr>
          <p:cNvPr id="12" name="Elbow Connector 11"/>
          <p:cNvCxnSpPr>
            <a:stCxn id="6151" idx="3"/>
            <a:endCxn id="6154" idx="0"/>
          </p:cNvCxnSpPr>
          <p:nvPr/>
        </p:nvCxnSpPr>
        <p:spPr>
          <a:xfrm>
            <a:off x="2362200" y="2971800"/>
            <a:ext cx="723900" cy="2286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6154" idx="2"/>
          </p:cNvCxnSpPr>
          <p:nvPr/>
        </p:nvCxnSpPr>
        <p:spPr>
          <a:xfrm rot="5400000">
            <a:off x="1810544" y="3442494"/>
            <a:ext cx="1147762" cy="140335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7" name="TextBox 14"/>
          <p:cNvSpPr txBox="1">
            <a:spLocks noChangeArrowheads="1"/>
          </p:cNvSpPr>
          <p:nvPr/>
        </p:nvSpPr>
        <p:spPr bwMode="auto">
          <a:xfrm>
            <a:off x="914400" y="3810000"/>
            <a:ext cx="16002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 dirty="0"/>
              <a:t>x = x - 1</a:t>
            </a:r>
          </a:p>
        </p:txBody>
      </p:sp>
      <p:cxnSp>
        <p:nvCxnSpPr>
          <p:cNvPr id="19" name="Straight Arrow Connector 18"/>
          <p:cNvCxnSpPr>
            <a:stCxn id="6157" idx="2"/>
          </p:cNvCxnSpPr>
          <p:nvPr/>
        </p:nvCxnSpPr>
        <p:spPr>
          <a:xfrm>
            <a:off x="1714500" y="4179888"/>
            <a:ext cx="6350" cy="7731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151" idx="2"/>
          </p:cNvCxnSpPr>
          <p:nvPr/>
        </p:nvCxnSpPr>
        <p:spPr>
          <a:xfrm>
            <a:off x="1676400" y="33528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252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>
                <a:latin typeface="Garamond" charset="0"/>
              </a:rPr>
              <a:t>If/else 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458200" cy="448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if (A == 0)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    x = x + 1;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else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    x = x - 1;</a:t>
            </a:r>
          </a:p>
          <a:p>
            <a:pPr>
              <a:spcBef>
                <a:spcPct val="50000"/>
              </a:spcBef>
            </a:pPr>
            <a:endParaRPr lang="en-US" sz="1800" dirty="0">
              <a:latin typeface="Courier New" charset="0"/>
            </a:endParaRPr>
          </a:p>
          <a:p>
            <a:pPr>
              <a:spcBef>
                <a:spcPct val="50000"/>
              </a:spcBef>
            </a:pPr>
            <a:endParaRPr lang="en-US" sz="1800" dirty="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if (a+6*3-43)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    </a:t>
            </a:r>
            <a:r>
              <a:rPr lang="en-US" sz="1800" dirty="0" err="1">
                <a:latin typeface="Courier New" charset="0"/>
              </a:rPr>
              <a:t>printf</a:t>
            </a:r>
            <a:r>
              <a:rPr lang="en-US" sz="1800" dirty="0">
                <a:latin typeface="Courier New" charset="0"/>
              </a:rPr>
              <a:t>("wow is this not cool");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else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    </a:t>
            </a:r>
            <a:r>
              <a:rPr lang="en-US" sz="1800" dirty="0" err="1">
                <a:latin typeface="Courier New" charset="0"/>
              </a:rPr>
              <a:t>printf</a:t>
            </a:r>
            <a:r>
              <a:rPr lang="en-US" sz="1800" dirty="0">
                <a:latin typeface="Courier New" charset="0"/>
              </a:rPr>
              <a:t>("this is not cool");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/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/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 </a:t>
            </a:r>
          </a:p>
          <a:p>
            <a:pPr>
              <a:spcBef>
                <a:spcPct val="50000"/>
              </a:spcBef>
            </a:pPr>
            <a:endParaRPr lang="en-US" sz="1800" dirty="0">
              <a:latin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E31DF1C-AE1A-473C-80B6-183595BD0A07}" type="datetime1">
              <a:rPr lang="en-US" smtClean="0">
                <a:latin typeface="Garamond" charset="0"/>
              </a:rPr>
              <a:t>9/19/2019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1914567-F7BB-3C4E-B9A2-863BFFB3E022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</p:spTree>
    <p:extLst>
      <p:ext uri="{BB962C8B-B14F-4D97-AF65-F5344CB8AC3E}">
        <p14:creationId xmlns:p14="http://schemas.microsoft.com/office/powerpoint/2010/main" val="1814718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Decisions (cont.)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May want to:</a:t>
            </a:r>
          </a:p>
          <a:p>
            <a:pPr lvl="1"/>
            <a:r>
              <a:rPr lang="en-US">
                <a:latin typeface="Arial" charset="0"/>
              </a:rPr>
              <a:t>Check multiple conditions, in order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0644215-3A77-46E4-81BC-5AC33D212F77}" type="datetime1">
              <a:rPr lang="en-US" smtClean="0">
                <a:latin typeface="Garamond" charset="0"/>
              </a:rPr>
              <a:t>9/19/2019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638BBB0-8127-B24D-95F5-C6FF1E257CC4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  <p:sp>
        <p:nvSpPr>
          <p:cNvPr id="7175" name="AutoShape 14"/>
          <p:cNvSpPr>
            <a:spLocks noChangeArrowheads="1"/>
          </p:cNvSpPr>
          <p:nvPr/>
        </p:nvSpPr>
        <p:spPr bwMode="auto">
          <a:xfrm>
            <a:off x="990600" y="25908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A = 0?</a:t>
            </a:r>
          </a:p>
        </p:txBody>
      </p:sp>
      <p:sp>
        <p:nvSpPr>
          <p:cNvPr id="7176" name="Text Box 17"/>
          <p:cNvSpPr txBox="1">
            <a:spLocks noChangeArrowheads="1"/>
          </p:cNvSpPr>
          <p:nvPr/>
        </p:nvSpPr>
        <p:spPr bwMode="auto">
          <a:xfrm>
            <a:off x="2057400" y="26670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7177" name="Text Box 18"/>
          <p:cNvSpPr txBox="1">
            <a:spLocks noChangeArrowheads="1"/>
          </p:cNvSpPr>
          <p:nvPr/>
        </p:nvSpPr>
        <p:spPr bwMode="auto">
          <a:xfrm>
            <a:off x="914400" y="3352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sp>
        <p:nvSpPr>
          <p:cNvPr id="7178" name="TextBox 10"/>
          <p:cNvSpPr txBox="1">
            <a:spLocks noChangeArrowheads="1"/>
          </p:cNvSpPr>
          <p:nvPr/>
        </p:nvSpPr>
        <p:spPr bwMode="auto">
          <a:xfrm>
            <a:off x="2286000" y="3200400"/>
            <a:ext cx="16002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 dirty="0"/>
              <a:t>x = x + 1</a:t>
            </a:r>
          </a:p>
        </p:txBody>
      </p:sp>
      <p:cxnSp>
        <p:nvCxnSpPr>
          <p:cNvPr id="12" name="Elbow Connector 11"/>
          <p:cNvCxnSpPr>
            <a:stCxn id="7175" idx="3"/>
            <a:endCxn id="7178" idx="0"/>
          </p:cNvCxnSpPr>
          <p:nvPr/>
        </p:nvCxnSpPr>
        <p:spPr>
          <a:xfrm>
            <a:off x="2362200" y="2971800"/>
            <a:ext cx="723900" cy="2286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7178" idx="3"/>
          </p:cNvCxnSpPr>
          <p:nvPr/>
        </p:nvCxnSpPr>
        <p:spPr>
          <a:xfrm>
            <a:off x="3886200" y="3384550"/>
            <a:ext cx="914400" cy="263525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1" name="TextBox 14"/>
          <p:cNvSpPr txBox="1">
            <a:spLocks noChangeArrowheads="1"/>
          </p:cNvSpPr>
          <p:nvPr/>
        </p:nvSpPr>
        <p:spPr bwMode="auto">
          <a:xfrm>
            <a:off x="2286000" y="4419600"/>
            <a:ext cx="16002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 dirty="0"/>
              <a:t>x = x - 1</a:t>
            </a:r>
          </a:p>
        </p:txBody>
      </p:sp>
      <p:cxnSp>
        <p:nvCxnSpPr>
          <p:cNvPr id="22" name="Straight Arrow Connector 21"/>
          <p:cNvCxnSpPr>
            <a:stCxn id="7175" idx="2"/>
          </p:cNvCxnSpPr>
          <p:nvPr/>
        </p:nvCxnSpPr>
        <p:spPr>
          <a:xfrm>
            <a:off x="1676400" y="33528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3" name="AutoShape 14"/>
          <p:cNvSpPr>
            <a:spLocks noChangeArrowheads="1"/>
          </p:cNvSpPr>
          <p:nvPr/>
        </p:nvSpPr>
        <p:spPr bwMode="auto">
          <a:xfrm>
            <a:off x="990600" y="38100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B=1?</a:t>
            </a:r>
          </a:p>
        </p:txBody>
      </p:sp>
      <p:sp>
        <p:nvSpPr>
          <p:cNvPr id="7184" name="Text Box 17"/>
          <p:cNvSpPr txBox="1">
            <a:spLocks noChangeArrowheads="1"/>
          </p:cNvSpPr>
          <p:nvPr/>
        </p:nvSpPr>
        <p:spPr bwMode="auto">
          <a:xfrm>
            <a:off x="2057400" y="38862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7185" name="Text Box 18"/>
          <p:cNvSpPr txBox="1">
            <a:spLocks noChangeArrowheads="1"/>
          </p:cNvSpPr>
          <p:nvPr/>
        </p:nvSpPr>
        <p:spPr bwMode="auto">
          <a:xfrm>
            <a:off x="914400" y="4572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cxnSp>
        <p:nvCxnSpPr>
          <p:cNvPr id="23" name="Elbow Connector 22"/>
          <p:cNvCxnSpPr/>
          <p:nvPr/>
        </p:nvCxnSpPr>
        <p:spPr>
          <a:xfrm>
            <a:off x="2362200" y="4191000"/>
            <a:ext cx="723900" cy="2286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>
            <a:off x="1676400" y="5399088"/>
            <a:ext cx="3124200" cy="239712"/>
          </a:xfrm>
          <a:prstGeom prst="bentConnector3">
            <a:avLst>
              <a:gd name="adj1" fmla="val -24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181" idx="2"/>
          </p:cNvCxnSpPr>
          <p:nvPr/>
        </p:nvCxnSpPr>
        <p:spPr>
          <a:xfrm>
            <a:off x="3086100" y="4789488"/>
            <a:ext cx="0" cy="8493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9" name="TextBox 31"/>
          <p:cNvSpPr txBox="1">
            <a:spLocks noChangeArrowheads="1"/>
          </p:cNvSpPr>
          <p:nvPr/>
        </p:nvSpPr>
        <p:spPr bwMode="auto">
          <a:xfrm>
            <a:off x="914400" y="5029200"/>
            <a:ext cx="16002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 dirty="0"/>
              <a:t>x = 0</a:t>
            </a:r>
          </a:p>
        </p:txBody>
      </p:sp>
      <p:cxnSp>
        <p:nvCxnSpPr>
          <p:cNvPr id="36" name="Straight Arrow Connector 35"/>
          <p:cNvCxnSpPr>
            <a:stCxn id="7183" idx="2"/>
            <a:endCxn id="7189" idx="0"/>
          </p:cNvCxnSpPr>
          <p:nvPr/>
        </p:nvCxnSpPr>
        <p:spPr>
          <a:xfrm>
            <a:off x="1676400" y="4572000"/>
            <a:ext cx="3810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353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B32E72-2CA9-4765-9181-C77B73FBD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If/else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32C9FD1-2908-4B2B-A6D1-CC5DC7CDA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(A == 0)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x = x + 1;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 if (B == 1)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x = x – 1;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x = 0;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Arial" panose="020B0604020202020204" pitchFamily="34" charset="0"/>
                <a:cs typeface="Courier New" panose="02070309020205020404" pitchFamily="49" charset="0"/>
              </a:rPr>
              <a:t>No limit on number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  <a:r>
              <a:rPr lang="en-US" dirty="0">
                <a:latin typeface="Arial" panose="020B0604020202020204" pitchFamily="34" charset="0"/>
                <a:cs typeface="Courier New" panose="02070309020205020404" pitchFamily="49" charset="0"/>
              </a:rPr>
              <a:t> blocks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>
                <a:latin typeface="Arial" panose="020B0604020202020204" pitchFamily="34" charset="0"/>
                <a:cs typeface="Courier New" panose="02070309020205020404" pitchFamily="49" charset="0"/>
              </a:rPr>
              <a:t> block isn’t required, even if you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34297E5-85BA-4670-B17F-431EF9A48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3B218-8F83-4A7C-B4BC-174B298C9A38}" type="datetime1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7A0410A-4366-432C-8B0D-6F7DD8957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E1C3E94-F337-4D24-939A-15C8D9DDB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DDE5-9B44-254B-89B4-A832413121C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59290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7343</TotalTime>
  <Words>683</Words>
  <Application>Microsoft Office PowerPoint</Application>
  <PresentationFormat>On-screen Show (4:3)</PresentationFormat>
  <Paragraphs>274</Paragraphs>
  <Slides>17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Edge</vt:lpstr>
      <vt:lpstr>EECE.2160 ECE Application Programming</vt:lpstr>
      <vt:lpstr>Announcements/reminders</vt:lpstr>
      <vt:lpstr>Today’s lecture</vt:lpstr>
      <vt:lpstr>Review: Decisions</vt:lpstr>
      <vt:lpstr>Review: if statements</vt:lpstr>
      <vt:lpstr>Decisions (cont.)</vt:lpstr>
      <vt:lpstr>If/else </vt:lpstr>
      <vt:lpstr>Decisions (cont.)</vt:lpstr>
      <vt:lpstr>If/else if</vt:lpstr>
      <vt:lpstr>if  (common pitfalls) </vt:lpstr>
      <vt:lpstr>if  (example) </vt:lpstr>
      <vt:lpstr>Example: if statements </vt:lpstr>
      <vt:lpstr>Example solution</vt:lpstr>
      <vt:lpstr>Program 3: bitwise operators</vt:lpstr>
      <vt:lpstr>PowerPoint Presentation</vt:lpstr>
      <vt:lpstr>Program 3: conditional statements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lin</cp:lastModifiedBy>
  <cp:revision>1606</cp:revision>
  <dcterms:created xsi:type="dcterms:W3CDTF">2006-04-03T05:03:01Z</dcterms:created>
  <dcterms:modified xsi:type="dcterms:W3CDTF">2019-09-19T18:39:25Z</dcterms:modified>
</cp:coreProperties>
</file>