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548" r:id="rId3"/>
    <p:sldId id="561" r:id="rId4"/>
    <p:sldId id="549" r:id="rId5"/>
    <p:sldId id="550" r:id="rId6"/>
    <p:sldId id="527" r:id="rId7"/>
    <p:sldId id="532" r:id="rId8"/>
    <p:sldId id="533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341F9-4902-44B5-A32F-ECE0901EAB00}" v="7" dt="2019-09-23T13:44:39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32341F9-4902-44B5-A32F-ECE0901EAB00}"/>
    <pc:docChg chg="undo custSel addSld modSld">
      <pc:chgData name="Geiger, Michael J" userId="13cae92b-b37c-450b-a449-82fcae19569d" providerId="ADAL" clId="{632341F9-4902-44B5-A32F-ECE0901EAB00}" dt="2019-09-23T14:59:16.299" v="630" actId="20577"/>
      <pc:docMkLst>
        <pc:docMk/>
      </pc:docMkLst>
      <pc:sldChg chg="modSp">
        <pc:chgData name="Geiger, Michael J" userId="13cae92b-b37c-450b-a449-82fcae19569d" providerId="ADAL" clId="{632341F9-4902-44B5-A32F-ECE0901EAB00}" dt="2019-09-23T13:32:25.114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632341F9-4902-44B5-A32F-ECE0901EAB00}" dt="2019-09-23T13:32:25.114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32341F9-4902-44B5-A32F-ECE0901EAB00}" dt="2019-09-23T13:44:42.091" v="602" actId="15"/>
        <pc:sldMkLst>
          <pc:docMk/>
          <pc:sldMk cId="0" sldId="447"/>
        </pc:sldMkLst>
        <pc:spChg chg="mod">
          <ac:chgData name="Geiger, Michael J" userId="13cae92b-b37c-450b-a449-82fcae19569d" providerId="ADAL" clId="{632341F9-4902-44B5-A32F-ECE0901EAB00}" dt="2019-09-23T13:44:42.091" v="602" actId="15"/>
          <ac:spMkLst>
            <pc:docMk/>
            <pc:sldMk cId="0" sldId="447"/>
            <ac:spMk id="14339" creationId="{00000000-0000-0000-0000-000000000000}"/>
          </ac:spMkLst>
        </pc:spChg>
      </pc:sldChg>
      <pc:sldChg chg="modSp">
        <pc:chgData name="Geiger, Michael J" userId="13cae92b-b37c-450b-a449-82fcae19569d" providerId="ADAL" clId="{632341F9-4902-44B5-A32F-ECE0901EAB00}" dt="2019-09-23T13:44:21.183" v="599" actId="20577"/>
        <pc:sldMkLst>
          <pc:docMk/>
          <pc:sldMk cId="1973480089" sldId="548"/>
        </pc:sldMkLst>
        <pc:spChg chg="mod">
          <ac:chgData name="Geiger, Michael J" userId="13cae92b-b37c-450b-a449-82fcae19569d" providerId="ADAL" clId="{632341F9-4902-44B5-A32F-ECE0901EAB00}" dt="2019-09-23T13:44:21.183" v="599" actId="20577"/>
          <ac:spMkLst>
            <pc:docMk/>
            <pc:sldMk cId="1973480089" sldId="548"/>
            <ac:spMk id="4099" creationId="{00000000-0000-0000-0000-000000000000}"/>
          </ac:spMkLst>
        </pc:spChg>
      </pc:sldChg>
      <pc:sldChg chg="modSp add">
        <pc:chgData name="Geiger, Michael J" userId="13cae92b-b37c-450b-a449-82fcae19569d" providerId="ADAL" clId="{632341F9-4902-44B5-A32F-ECE0901EAB00}" dt="2019-09-23T14:59:16.299" v="630" actId="20577"/>
        <pc:sldMkLst>
          <pc:docMk/>
          <pc:sldMk cId="2608456300" sldId="561"/>
        </pc:sldMkLst>
        <pc:spChg chg="mod">
          <ac:chgData name="Geiger, Michael J" userId="13cae92b-b37c-450b-a449-82fcae19569d" providerId="ADAL" clId="{632341F9-4902-44B5-A32F-ECE0901EAB00}" dt="2019-09-23T13:41:03.109" v="417" actId="20577"/>
          <ac:spMkLst>
            <pc:docMk/>
            <pc:sldMk cId="2608456300" sldId="561"/>
            <ac:spMk id="2" creationId="{5FB84814-14B2-463E-98F9-5EFF0B14A3E4}"/>
          </ac:spMkLst>
        </pc:spChg>
        <pc:spChg chg="mod">
          <ac:chgData name="Geiger, Michael J" userId="13cae92b-b37c-450b-a449-82fcae19569d" providerId="ADAL" clId="{632341F9-4902-44B5-A32F-ECE0901EAB00}" dt="2019-09-23T14:59:16.299" v="630" actId="20577"/>
          <ac:spMkLst>
            <pc:docMk/>
            <pc:sldMk cId="2608456300" sldId="561"/>
            <ac:spMk id="3" creationId="{37354639-415F-4EEF-87D6-39CA094EC0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2C20-A446-7B4E-BE67-87534CD63B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468C72-C235-7E48-92A9-1BA01D6FDE58}" type="datetime1">
              <a:rPr lang="en-US" smtClean="0"/>
              <a:t>9/23/2019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4F3CD-2DAA-0D4A-8F52-C95819AA321E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6F5A0-BDAD-A742-955F-310A77C4F38E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37D8B-F916-3C44-BC05-8D839B27CC78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0A5EE-27F7-6949-BEEF-2E04EB152E26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7A8FC-F38D-8544-BAA7-5417EFA50914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A6F37-BE1E-574E-9915-F4F965522C04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F5-8700-D44A-A236-F0BA4A4FD41E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B4BB5-526B-104A-95F4-D1C8C6A9310D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930BC-F18D-F341-B45B-B74700094930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7A47-3D7E-DF47-88AB-EB3F072B3550}" type="datetime1">
              <a:rPr lang="en-US" smtClean="0"/>
              <a:t>9/23/2019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79C9B-1C7B-0D48-8665-E9777C32B6E3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B8935-C285-D948-9D1B-B04DF5874ACE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5F5654C-5B44-F24D-A0D4-5DCF440AF21C}" type="datetime1">
              <a:rPr lang="en-US" smtClean="0"/>
              <a:t>9/23/2019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jgeiger.github.io/eece2160/oldexam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statements; switch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&amp;&amp; n &lt;= 10)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35CE4E-55B7-504B-825A-3B03EC7DC366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82725"/>
          </a:xfrm>
        </p:spPr>
        <p:txBody>
          <a:bodyPr/>
          <a:lstStyle/>
          <a:p>
            <a:r>
              <a:rPr lang="en-US" dirty="0"/>
              <a:t>Even if code above compiles, it won’t work!</a:t>
            </a:r>
          </a:p>
          <a:p>
            <a:pPr lvl="1"/>
            <a:r>
              <a:rPr lang="en-US" dirty="0"/>
              <a:t>Tests 1 &lt;= n, compares result (true/false) to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6D8A4-084D-EE4A-85F5-2FEDCBAE872A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&lt;= 10 )		// THIS MAY NOT COMPILE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ea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653A3E-EFEB-6642-A9EB-C64D0E0223E3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x</a:t>
            </a:r>
            <a:r>
              <a:rPr lang="en-US" dirty="0">
                <a:latin typeface="Arial" charset="0"/>
              </a:rPr>
              <a:t>, check its value</a:t>
            </a:r>
          </a:p>
          <a:p>
            <a:pPr lvl="1"/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  <a:r>
              <a:rPr lang="en-US" dirty="0">
                <a:latin typeface="Arial" charset="0"/>
              </a:rPr>
              <a:t> is greater than 5 and less than or equal to 10, print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(x &gt; 5 &amp;&amp; x &lt;= 10)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(“%d\n”, x);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cs typeface="Courier New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4669D-EDEA-5C43-84F8-11F6FA97AE73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FC253-41A4-B54E-91D4-4F772BF6D1C8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C330A7-6659-6041-BC8E-6F826B1EC639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AD9054-E914-554C-B4F7-3A71850A572D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C7BAB2-972A-8D46-9B0B-ADE146EC96A0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  <p:extLst>
      <p:ext uri="{BB962C8B-B14F-4D97-AF65-F5344CB8AC3E}">
        <p14:creationId xmlns:p14="http://schemas.microsoft.com/office/powerpoint/2010/main" val="137242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A8459E-0E59-5249-A0B8-991E6D435C36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04C532-73C8-F644-9862-B53979748622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1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3 activities posted; due Friday, 9/27</a:t>
            </a:r>
          </a:p>
          <a:p>
            <a:r>
              <a:rPr lang="en-US" dirty="0"/>
              <a:t>Program 3 due Monday, 9/30</a:t>
            </a:r>
          </a:p>
          <a:p>
            <a:r>
              <a:rPr lang="en-US" dirty="0"/>
              <a:t>Looking ahead: Exam 1 … (see next slide)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83B6A7-38A5-9143-BD10-C239FD9F0559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E4386B-0294-A343-B989-FF5028B8DFE9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6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31A93E-85CE-AA43-A70F-F4FBE7129A5B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  <p:extLst>
      <p:ext uri="{BB962C8B-B14F-4D97-AF65-F5344CB8AC3E}">
        <p14:creationId xmlns:p14="http://schemas.microsoft.com/office/powerpoint/2010/main" val="149755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A12DA8-F67C-874F-A0AD-0C9F91BC04F7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  <p:extLst>
      <p:ext uri="{BB962C8B-B14F-4D97-AF65-F5344CB8AC3E}">
        <p14:creationId xmlns:p14="http://schemas.microsoft.com/office/powerpoint/2010/main" val="93455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Enter Letter Grade: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7F6713-1C41-B544-8F95-29D9F9304EF8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11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624C5B-AAA5-1346-B955-E182D32163A3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B2EC7B-E8AE-674A-8FD8-25FFFBBBE802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  <p:extLst>
      <p:ext uri="{BB962C8B-B14F-4D97-AF65-F5344CB8AC3E}">
        <p14:creationId xmlns:p14="http://schemas.microsoft.com/office/powerpoint/2010/main" val="202501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While/do-while loops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Chapter 3 activities posted; due Friday, 9/27</a:t>
            </a:r>
          </a:p>
          <a:p>
            <a:pPr lvl="1"/>
            <a:r>
              <a:rPr lang="en-US" dirty="0"/>
              <a:t>Program 3 due Monday, 9/30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3BA718-5F5D-A24D-A5B4-361C2C9D475E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814-14B2-463E-98F9-5EFF0B14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4639-415F-4EEF-87D6-39CA094E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Poll: 86 responses, “best” choice = 40 responses</a:t>
            </a:r>
          </a:p>
          <a:p>
            <a:pPr lvl="1"/>
            <a:r>
              <a:rPr lang="en-US" dirty="0"/>
              <a:t>Time that works for &lt; half of you doesn’t work …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Evening exam? Who’s available:</a:t>
            </a:r>
          </a:p>
          <a:p>
            <a:pPr lvl="2"/>
            <a:r>
              <a:rPr lang="en-US" dirty="0"/>
              <a:t>Th 10/3 or 10/10, 5-7 PM`</a:t>
            </a:r>
          </a:p>
          <a:p>
            <a:pPr lvl="2"/>
            <a:r>
              <a:rPr lang="en-US" dirty="0"/>
              <a:t>M 10/7, 5-7 PM</a:t>
            </a:r>
          </a:p>
          <a:p>
            <a:pPr lvl="2"/>
            <a:r>
              <a:rPr lang="en-US" dirty="0"/>
              <a:t>W 10/9, 5-7 PM</a:t>
            </a:r>
          </a:p>
          <a:p>
            <a:pPr lvl="1"/>
            <a:r>
              <a:rPr lang="en-US" dirty="0"/>
              <a:t>Go back to in-class exam, likely M 10/7 (maybe W 10/9)</a:t>
            </a:r>
          </a:p>
          <a:p>
            <a:endParaRPr lang="en-US" dirty="0"/>
          </a:p>
          <a:p>
            <a:r>
              <a:rPr lang="en-US" dirty="0"/>
              <a:t>Allowed one double-sided 8.5” x 11” note sheet</a:t>
            </a:r>
          </a:p>
          <a:p>
            <a:r>
              <a:rPr lang="en-US" dirty="0"/>
              <a:t>No other notes, no electronic devices</a:t>
            </a:r>
          </a:p>
          <a:p>
            <a:r>
              <a:rPr lang="en-US" dirty="0"/>
              <a:t>Old exams at link on course home page </a:t>
            </a:r>
            <a:r>
              <a:rPr lang="en-US" dirty="0">
                <a:hlinkClick r:id="rId2"/>
              </a:rPr>
              <a:t>http://mjgeiger.github.io/eece2160/oldexams.html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6BBC-07F1-441F-B74F-7F68BEB1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8FC-F38D-8544-BAA7-5417EFA50914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641F-B818-43B9-AEEF-B3B0C2AC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E190-2DFF-411E-87BB-C890E9A9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Else, else if</a:t>
            </a:r>
          </a:p>
          <a:p>
            <a:r>
              <a:rPr lang="en-US" dirty="0"/>
              <a:t>Range checking with if statements</a:t>
            </a:r>
          </a:p>
          <a:p>
            <a:r>
              <a:rPr lang="en-US" dirty="0"/>
              <a:t>Switch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393E-BF09-F445-A97D-12BB5B3574E8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/>
              <a:t> blocks execute if prior condition(s)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+ 1;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			// Executes if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1;	//  a != 0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Code above executes exactly one block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condition true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 skip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else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block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if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condition false  skip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if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block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8052-21CA-F44D-A340-E8804B8C2697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else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conditions in order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+ 1;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 (b == 1)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- 1;	//  if a != 0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 (c == 2)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* 2;  	//  if a != 0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//  and b != 1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			  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/ 2;	//  if all 3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//  conditions false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27E9CB7-93A4-F74B-B33E-C1B83F984B2A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D92EEE8-7499-D043-85C4-5F43CF3E47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C21560-55CC-1F46-9E33-7D35923AE7F3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64DB1-5003-8544-B78C-32DCBE628300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(n &gt; 10 || n &lt; 1)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1A6F50-CF36-004C-A00A-2E744E3D7251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7660</TotalTime>
  <Words>1173</Words>
  <Application>Microsoft Office PowerPoint</Application>
  <PresentationFormat>On-screen Show (4:3)</PresentationFormat>
  <Paragraphs>294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Exam 1 notes</vt:lpstr>
      <vt:lpstr>Today’s lecture</vt:lpstr>
      <vt:lpstr>Review: else</vt:lpstr>
      <vt:lpstr>Review: else if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1653</cp:revision>
  <dcterms:created xsi:type="dcterms:W3CDTF">2006-04-03T05:03:01Z</dcterms:created>
  <dcterms:modified xsi:type="dcterms:W3CDTF">2019-09-23T14:59:18Z</dcterms:modified>
</cp:coreProperties>
</file>