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2" r:id="rId3"/>
    <p:sldId id="538" r:id="rId4"/>
    <p:sldId id="539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40" r:id="rId13"/>
    <p:sldId id="541" r:id="rId14"/>
    <p:sldId id="542" r:id="rId15"/>
    <p:sldId id="447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9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37245-F197-324E-A8CE-935C773E84CB}" type="datetime1">
              <a:rPr lang="en-US" smtClean="0"/>
              <a:t>3/4/18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FB7CC-1383-4F49-93F2-6BDC0A2F846B}" type="datetime1">
              <a:rPr lang="en-US" smtClean="0"/>
              <a:t>3/4/18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628A5-4A57-064C-B28D-D089B9CCCE1D}" type="datetime1">
              <a:rPr lang="en-US" smtClean="0"/>
              <a:t>3/4/18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00426-F82E-9D4D-A398-F4E4FA3C5704}" type="datetime1">
              <a:rPr lang="en-US" smtClean="0"/>
              <a:t>3/4/18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EFFB1-377E-3647-8DF4-8B9A9A5B26C3}" type="datetime1">
              <a:rPr lang="en-US" smtClean="0"/>
              <a:t>3/4/18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6B894-0FFB-0C40-9FE9-CB09292D6BB5}" type="datetime1">
              <a:rPr lang="en-US" smtClean="0"/>
              <a:t>3/4/18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01679-35DC-0743-8824-86790354BD23}" type="datetime1">
              <a:rPr lang="en-US" smtClean="0"/>
              <a:t>3/4/18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18898-5C13-C74B-AF7C-EC4702DE34B4}" type="datetime1">
              <a:rPr lang="en-US" smtClean="0"/>
              <a:t>3/4/18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8E37E-1D11-C945-8547-1F4F18BA6C97}" type="datetime1">
              <a:rPr lang="en-US" smtClean="0"/>
              <a:t>3/4/18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74DDD-5A18-1D44-87C3-B5C74941F1D1}" type="datetime1">
              <a:rPr lang="en-US" smtClean="0"/>
              <a:t>3/4/18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558A1-D6B8-AD47-B059-8A6B8B574C65}" type="datetime1">
              <a:rPr lang="en-US" smtClean="0"/>
              <a:t>3/4/18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A568C-4617-B240-BF3B-2AA8D9370FE8}" type="datetime1">
              <a:rPr lang="en-US" smtClean="0"/>
              <a:t>3/4/18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60D2F-E3AB-BD47-8705-8F1D40D11064}" type="datetime1">
              <a:rPr lang="en-US" smtClean="0"/>
              <a:t>3/4/18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0229904E-7810-0448-811A-B05A748C7672}" type="datetime1">
              <a:rPr lang="en-US" smtClean="0"/>
              <a:t>3/4/18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17: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Pointer argument examples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32C43-8CEB-0243-99A1-C6644FF37346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7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91056B-69FA-9347-B99F-BCA09071BBAC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7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D86418-BA68-614B-84A4-AD5046227115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3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0E05A-64F2-E94E-98EB-CEDBAF1B9F8A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8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8C47DB-CA52-3340-A73B-5C974CD522C9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9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PE3: Functions</a:t>
            </a:r>
          </a:p>
          <a:p>
            <a:pPr lvl="1"/>
            <a:r>
              <a:rPr lang="en-US" dirty="0" smtClean="0">
                <a:latin typeface="Arial" charset="0"/>
              </a:rPr>
              <a:t>Return exams?</a:t>
            </a: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Program 3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3/7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5 to be posted; due 3/21</a:t>
            </a:r>
          </a:p>
          <a:p>
            <a:pPr lvl="1"/>
            <a:r>
              <a:rPr lang="en-US" dirty="0">
                <a:latin typeface="Arial" charset="0"/>
              </a:rPr>
              <a:t>TA office hours: </a:t>
            </a:r>
            <a:r>
              <a:rPr lang="en-US" dirty="0" err="1">
                <a:latin typeface="Arial" charset="0"/>
              </a:rPr>
              <a:t>Tu</a:t>
            </a:r>
            <a:r>
              <a:rPr lang="en-US" dirty="0">
                <a:latin typeface="Arial" charset="0"/>
              </a:rPr>
              <a:t> 11 AM-1 PM, Ball 313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5B1644-9726-6545-9A85-4CE4D0B6B8FE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>
                <a:latin typeface="Arial" charset="0"/>
              </a:rPr>
              <a:t>Program 3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3/7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5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3/21</a:t>
            </a:r>
          </a:p>
          <a:p>
            <a:pPr lvl="1"/>
            <a:r>
              <a:rPr lang="en-US" dirty="0" smtClean="0">
                <a:latin typeface="Arial" charset="0"/>
              </a:rPr>
              <a:t>TA office hours: </a:t>
            </a:r>
            <a:r>
              <a:rPr lang="en-US" dirty="0" err="1" smtClean="0">
                <a:latin typeface="Arial" charset="0"/>
              </a:rPr>
              <a:t>Tu</a:t>
            </a:r>
            <a:r>
              <a:rPr lang="en-US" dirty="0" smtClean="0">
                <a:latin typeface="Arial" charset="0"/>
              </a:rPr>
              <a:t> 11 AM-1 PM, Ball 313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Pointer arguments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Pointer argument examples</a:t>
            </a:r>
            <a:endParaRPr lang="en-US" dirty="0" smtClean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CF189F-34AD-3F47-923B-2650F000F95D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7A4668-E182-0D4A-93CD-4D8768BA6611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9BC71C-8715-1746-9BCB-59DFF172AC59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8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 arguments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Functions can only return one value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>
                <a:latin typeface="Arial" charset="0"/>
              </a:rPr>
              <a:t> hold copy of value from calling function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address </a:t>
            </a:r>
            <a:r>
              <a:rPr lang="en-US">
                <a:latin typeface="Arial" charset="0"/>
              </a:rPr>
              <a:t>hold location of variable in calling function</a:t>
            </a:r>
          </a:p>
          <a:p>
            <a:pPr lvl="1"/>
            <a:r>
              <a:rPr lang="en-US">
                <a:latin typeface="Arial" charset="0"/>
              </a:rPr>
              <a:t>Argument type is pointer (e.g.,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*ptr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</a:rPr>
              <a:t>Allows function to change multiple values outside its scope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Arial" charset="0"/>
              </a:rPr>
              <a:t>Dereference pointer</a:t>
            </a:r>
            <a:r>
              <a:rPr lang="en-US">
                <a:latin typeface="Arial" charset="0"/>
              </a:rPr>
              <a:t> to access “value being pointed to”: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*ptr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4667DB-DF9D-014B-8507-993D7C441B7E}" type="datetime1">
              <a:rPr lang="en-US" sz="1200" smtClean="0">
                <a:latin typeface="Garamond" charset="0"/>
              </a:rPr>
              <a:t>3/4/18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14350D-24E9-3041-BBB6-14A2DF8C80A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1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D47A73-FC2C-314C-A1F7-24339F89EB54}" type="datetime1">
              <a:rPr lang="en-US" sz="1200" smtClean="0">
                <a:latin typeface="Garamond" charset="0"/>
                <a:cs typeface="Arial" charset="0"/>
              </a:rPr>
              <a:t>3/4/18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67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584B5C-45E0-494B-90D7-AA567607ABF2}" type="datetime1">
              <a:rPr lang="en-US" sz="1200" smtClean="0">
                <a:latin typeface="Garamond" charset="0"/>
                <a:cs typeface="Arial" charset="0"/>
              </a:rPr>
              <a:t>3/4/18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82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6AF403-3ADA-8A47-A219-A2FE6164CD95}" type="datetime1">
              <a:rPr lang="en-US" sz="1200" smtClean="0">
                <a:latin typeface="Garamond" charset="0"/>
                <a:cs typeface="Arial" charset="0"/>
              </a:rPr>
              <a:t>3/4/18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1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003343-8AA1-3641-A9CF-38A08F8857EE}" type="datetime1">
              <a:rPr lang="en-US" sz="1200" smtClean="0">
                <a:latin typeface="Garamond" charset="0"/>
                <a:cs typeface="Arial" charset="0"/>
              </a:rPr>
              <a:t>3/4/18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70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12ACD6-FFA9-084E-A780-F46DF0CE2BD6}" type="datetime1">
              <a:rPr lang="en-US" sz="1200" smtClean="0">
                <a:latin typeface="Garamond" charset="0"/>
                <a:cs typeface="Arial" charset="0"/>
              </a:rPr>
              <a:t>3/4/18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6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8430</TotalTime>
  <Words>861</Words>
  <Application>Microsoft Macintosh PowerPoint</Application>
  <PresentationFormat>On-screen Show (4:3)</PresentationFormat>
  <Paragraphs>284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EECE.2160 ECE Application Programming</vt:lpstr>
      <vt:lpstr>Lecture outline</vt:lpstr>
      <vt:lpstr>Review: pointers</vt:lpstr>
      <vt:lpstr>Review: 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1645</cp:revision>
  <dcterms:created xsi:type="dcterms:W3CDTF">2006-04-03T05:03:01Z</dcterms:created>
  <dcterms:modified xsi:type="dcterms:W3CDTF">2018-03-05T02:53:18Z</dcterms:modified>
</cp:coreProperties>
</file>