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"/>
  </p:notesMasterIdLst>
  <p:handoutMasterIdLst>
    <p:handoutMasterId r:id="rId5"/>
  </p:handoutMasterIdLst>
  <p:sldIdLst>
    <p:sldId id="256" r:id="rId2"/>
    <p:sldId id="532" r:id="rId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A0DB7-AFEE-4A98-AABD-6DB02C098E6C}" v="3" dt="2019-11-13T14:47:17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9537" autoAdjust="0"/>
  </p:normalViewPr>
  <p:slideViewPr>
    <p:cSldViewPr>
      <p:cViewPr varScale="1">
        <p:scale>
          <a:sx n="77" d="100"/>
          <a:sy n="77" d="100"/>
        </p:scale>
        <p:origin x="96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343A0DB7-AFEE-4A98-AABD-6DB02C098E6C}"/>
    <pc:docChg chg="custSel modSld">
      <pc:chgData name="Geiger, Michael J" userId="13cae92b-b37c-450b-a449-82fcae19569d" providerId="ADAL" clId="{343A0DB7-AFEE-4A98-AABD-6DB02C098E6C}" dt="2019-11-13T14:48:05.941" v="134" actId="20577"/>
      <pc:docMkLst>
        <pc:docMk/>
      </pc:docMkLst>
      <pc:sldChg chg="modSp">
        <pc:chgData name="Geiger, Michael J" userId="13cae92b-b37c-450b-a449-82fcae19569d" providerId="ADAL" clId="{343A0DB7-AFEE-4A98-AABD-6DB02C098E6C}" dt="2019-11-13T14:40:40.506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343A0DB7-AFEE-4A98-AABD-6DB02C098E6C}" dt="2019-11-13T14:40:40.506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 mod">
        <pc:chgData name="Geiger, Michael J" userId="13cae92b-b37c-450b-a449-82fcae19569d" providerId="ADAL" clId="{343A0DB7-AFEE-4A98-AABD-6DB02C098E6C}" dt="2019-11-13T14:48:05.941" v="134" actId="20577"/>
        <pc:sldMkLst>
          <pc:docMk/>
          <pc:sldMk cId="0" sldId="532"/>
        </pc:sldMkLst>
        <pc:spChg chg="mod">
          <ac:chgData name="Geiger, Michael J" userId="13cae92b-b37c-450b-a449-82fcae19569d" providerId="ADAL" clId="{343A0DB7-AFEE-4A98-AABD-6DB02C098E6C}" dt="2019-11-13T14:44:49.608" v="96" actId="27636"/>
          <ac:spMkLst>
            <pc:docMk/>
            <pc:sldMk cId="0" sldId="532"/>
            <ac:spMk id="3" creationId="{00000000-0000-0000-0000-000000000000}"/>
          </ac:spMkLst>
        </pc:spChg>
        <pc:spChg chg="mod">
          <ac:chgData name="Geiger, Michael J" userId="13cae92b-b37c-450b-a449-82fcae19569d" providerId="ADAL" clId="{343A0DB7-AFEE-4A98-AABD-6DB02C098E6C}" dt="2019-11-13T14:44:55.331" v="115" actId="20577"/>
          <ac:spMkLst>
            <pc:docMk/>
            <pc:sldMk cId="0" sldId="532"/>
            <ac:spMk id="7" creationId="{00000000-0000-0000-0000-000000000000}"/>
          </ac:spMkLst>
        </pc:spChg>
        <pc:spChg chg="mod">
          <ac:chgData name="Geiger, Michael J" userId="13cae92b-b37c-450b-a449-82fcae19569d" providerId="ADAL" clId="{343A0DB7-AFEE-4A98-AABD-6DB02C098E6C}" dt="2019-11-13T14:48:05.941" v="134" actId="20577"/>
          <ac:spMkLst>
            <pc:docMk/>
            <pc:sldMk cId="0" sldId="532"/>
            <ac:spMk id="11" creationId="{00000000-0000-0000-0000-000000000000}"/>
          </ac:spMkLst>
        </pc:spChg>
        <pc:graphicFrameChg chg="add">
          <ac:chgData name="Geiger, Michael J" userId="13cae92b-b37c-450b-a449-82fcae19569d" providerId="ADAL" clId="{343A0DB7-AFEE-4A98-AABD-6DB02C098E6C}" dt="2019-11-13T14:47:05.242" v="117"/>
          <ac:graphicFrameMkLst>
            <pc:docMk/>
            <pc:sldMk cId="0" sldId="532"/>
            <ac:graphicFrameMk id="10" creationId="{00000000-0008-0000-0200-00009A610000}"/>
          </ac:graphicFrameMkLst>
        </pc:graphicFrameChg>
        <pc:picChg chg="del">
          <ac:chgData name="Geiger, Michael J" userId="13cae92b-b37c-450b-a449-82fcae19569d" providerId="ADAL" clId="{343A0DB7-AFEE-4A98-AABD-6DB02C098E6C}" dt="2019-11-13T14:47:18.930" v="119" actId="478"/>
          <ac:picMkLst>
            <pc:docMk/>
            <pc:sldMk cId="0" sldId="532"/>
            <ac:picMk id="2" creationId="{1F77DC10-29A0-4D33-B5F2-F73BA0DB54CB}"/>
          </ac:picMkLst>
        </pc:picChg>
        <pc:picChg chg="add mod">
          <ac:chgData name="Geiger, Michael J" userId="13cae92b-b37c-450b-a449-82fcae19569d" providerId="ADAL" clId="{343A0DB7-AFEE-4A98-AABD-6DB02C098E6C}" dt="2019-11-13T14:47:31.957" v="129" actId="1076"/>
          <ac:picMkLst>
            <pc:docMk/>
            <pc:sldMk cId="0" sldId="532"/>
            <ac:picMk id="8" creationId="{DE6BFC69-1A3E-4425-9FE9-17CE1E9B42DD}"/>
          </ac:picMkLst>
        </pc:picChg>
      </pc:sldChg>
    </pc:docChg>
  </pc:docChgLst>
  <pc:docChgLst>
    <pc:chgData name="Geiger, Michael J" userId="13cae92b-b37c-450b-a449-82fcae19569d" providerId="ADAL" clId="{D1A41197-0E4E-4855-8454-66F8C9C8129C}"/>
    <pc:docChg chg="custSel modSld">
      <pc:chgData name="Geiger, Michael J" userId="13cae92b-b37c-450b-a449-82fcae19569d" providerId="ADAL" clId="{D1A41197-0E4E-4855-8454-66F8C9C8129C}" dt="2019-04-08T17:41:53.372" v="76" actId="1036"/>
      <pc:docMkLst>
        <pc:docMk/>
      </pc:docMkLst>
      <pc:sldChg chg="modSp">
        <pc:chgData name="Geiger, Michael J" userId="13cae92b-b37c-450b-a449-82fcae19569d" providerId="ADAL" clId="{D1A41197-0E4E-4855-8454-66F8C9C8129C}" dt="2019-04-08T17:36:25.789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D1A41197-0E4E-4855-8454-66F8C9C8129C}" dt="2019-04-08T17:36:25.789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 mod">
        <pc:chgData name="Geiger, Michael J" userId="13cae92b-b37c-450b-a449-82fcae19569d" providerId="ADAL" clId="{D1A41197-0E4E-4855-8454-66F8C9C8129C}" dt="2019-04-08T17:41:53.372" v="76" actId="1036"/>
        <pc:sldMkLst>
          <pc:docMk/>
          <pc:sldMk cId="0" sldId="532"/>
        </pc:sldMkLst>
        <pc:spChg chg="mod">
          <ac:chgData name="Geiger, Michael J" userId="13cae92b-b37c-450b-a449-82fcae19569d" providerId="ADAL" clId="{D1A41197-0E4E-4855-8454-66F8C9C8129C}" dt="2019-04-08T17:36:41.089" v="17" actId="20577"/>
          <ac:spMkLst>
            <pc:docMk/>
            <pc:sldMk cId="0" sldId="532"/>
            <ac:spMk id="3" creationId="{00000000-0000-0000-0000-000000000000}"/>
          </ac:spMkLst>
        </pc:spChg>
        <pc:spChg chg="mod">
          <ac:chgData name="Geiger, Michael J" userId="13cae92b-b37c-450b-a449-82fcae19569d" providerId="ADAL" clId="{D1A41197-0E4E-4855-8454-66F8C9C8129C}" dt="2019-04-08T17:37:27.250" v="47" actId="20577"/>
          <ac:spMkLst>
            <pc:docMk/>
            <pc:sldMk cId="0" sldId="532"/>
            <ac:spMk id="7" creationId="{00000000-0000-0000-0000-000000000000}"/>
          </ac:spMkLst>
        </pc:spChg>
        <pc:spChg chg="mod">
          <ac:chgData name="Geiger, Michael J" userId="13cae92b-b37c-450b-a449-82fcae19569d" providerId="ADAL" clId="{D1A41197-0E4E-4855-8454-66F8C9C8129C}" dt="2019-04-08T17:37:44.401" v="52" actId="20577"/>
          <ac:spMkLst>
            <pc:docMk/>
            <pc:sldMk cId="0" sldId="532"/>
            <ac:spMk id="11" creationId="{00000000-0000-0000-0000-000000000000}"/>
          </ac:spMkLst>
        </pc:spChg>
        <pc:graphicFrameChg chg="add">
          <ac:chgData name="Geiger, Michael J" userId="13cae92b-b37c-450b-a449-82fcae19569d" providerId="ADAL" clId="{D1A41197-0E4E-4855-8454-66F8C9C8129C}" dt="2019-04-08T17:41:31.568" v="55"/>
          <ac:graphicFrameMkLst>
            <pc:docMk/>
            <pc:sldMk cId="0" sldId="532"/>
            <ac:graphicFrameMk id="10" creationId="{00000000-0008-0000-0200-00009A610000}"/>
          </ac:graphicFrameMkLst>
        </pc:graphicFrameChg>
        <pc:picChg chg="add mod">
          <ac:chgData name="Geiger, Michael J" userId="13cae92b-b37c-450b-a449-82fcae19569d" providerId="ADAL" clId="{D1A41197-0E4E-4855-8454-66F8C9C8129C}" dt="2019-04-08T17:41:53.372" v="76" actId="1036"/>
          <ac:picMkLst>
            <pc:docMk/>
            <pc:sldMk cId="0" sldId="532"/>
            <ac:picMk id="2" creationId="{1F77DC10-29A0-4D33-B5F2-F73BA0DB54CB}"/>
          </ac:picMkLst>
        </pc:picChg>
        <pc:picChg chg="del">
          <ac:chgData name="Geiger, Michael J" userId="13cae92b-b37c-450b-a449-82fcae19569d" providerId="ADAL" clId="{D1A41197-0E4E-4855-8454-66F8C9C8129C}" dt="2019-04-08T17:41:30.747" v="53" actId="478"/>
          <ac:picMkLst>
            <pc:docMk/>
            <pc:sldMk cId="0" sldId="532"/>
            <ac:picMk id="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8EFC0B-9262-D04D-9954-C6595182AE98}" type="datetime1">
              <a:rPr lang="en-US" smtClean="0"/>
              <a:t>11/13/2019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D6826-42CE-8444-B2CB-1EB4CB53A4B3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32D3B-AE0D-B442-9D86-2EC5C4475F6F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1B5A-6DAE-B548-B8CC-4E435FE76BAE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DA097-053A-0242-9124-DE200FFF1124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CE803-0F82-F140-B4C2-9D9FFE196652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11C39-7E0A-0046-AE85-2F97816257D7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D92E5-626A-F240-B6B8-BACA89A0F212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8042B-EB55-0043-8F0C-DFFCBA298A87}" type="datetime1">
              <a:rPr lang="en-US" smtClean="0"/>
              <a:t>11/13/2019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55C58-47C7-1840-A202-F0C732A52632}" type="datetime1">
              <a:rPr lang="en-US" smtClean="0"/>
              <a:t>11/13/2019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03684-7993-3247-96FB-2A8313AC4762}" type="datetime1">
              <a:rPr lang="en-US" smtClean="0"/>
              <a:t>11/13/2019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1C929-BBB6-B944-B4FF-CA76AB6B1FDC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45B5C9-E26C-E049-9A8F-C798822C0C6B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6FE9E979-8EE3-A747-9AFE-867BA40EC41D}" type="datetime1">
              <a:rPr lang="en-US" smtClean="0"/>
              <a:t>11/13/2019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26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038600" cy="1676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Average: 71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Median: 76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Std. deviation: 18.3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Max: 96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124200" y="1066800"/>
            <a:ext cx="4038600" cy="1676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Section-by-section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S1: 27.2 / 36 (76%)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S2: 13.2 / 16 (83%)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S3: 18.0 / 32 (56%)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S4: 12.6 / 16 (79%)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AD6573-1B10-E84F-BC6C-737138E5D57F}" type="datetime1">
              <a:rPr lang="en-US" smtClean="0">
                <a:latin typeface="Garamond" charset="0"/>
              </a:rPr>
              <a:t>11/13/2019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697E4D-E27A-BB4F-9644-AAAB5C945D05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6629400" y="1066800"/>
            <a:ext cx="243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/>
              <a:t>Extra credit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11 students completed</a:t>
            </a:r>
          </a:p>
          <a:p>
            <a:pPr lvl="1">
              <a:defRPr/>
            </a:pPr>
            <a:r>
              <a:rPr lang="en-US">
                <a:ea typeface="+mn-ea"/>
              </a:rPr>
              <a:t>3.2 </a:t>
            </a:r>
            <a:r>
              <a:rPr lang="en-US" dirty="0">
                <a:ea typeface="+mn-ea"/>
              </a:rPr>
              <a:t>average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6BFC69-1A3E-4425-9FE9-17CE1E9B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42" y="2672259"/>
            <a:ext cx="7882315" cy="3108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14117</TotalTime>
  <Words>88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Wingdings</vt:lpstr>
      <vt:lpstr>Edge</vt:lpstr>
      <vt:lpstr>EECE.3220 Data Structures</vt:lpstr>
      <vt:lpstr>Exam stats &amp; grade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1782</cp:revision>
  <dcterms:created xsi:type="dcterms:W3CDTF">2006-04-03T05:03:01Z</dcterms:created>
  <dcterms:modified xsi:type="dcterms:W3CDTF">2019-11-13T14:48:06Z</dcterms:modified>
</cp:coreProperties>
</file>