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418" r:id="rId4"/>
    <p:sldId id="419" r:id="rId5"/>
    <p:sldId id="420" r:id="rId6"/>
    <p:sldId id="421" r:id="rId7"/>
    <p:sldId id="414" r:id="rId8"/>
    <p:sldId id="415" r:id="rId9"/>
    <p:sldId id="417" r:id="rId10"/>
    <p:sldId id="416" r:id="rId11"/>
    <p:sldId id="395" r:id="rId12"/>
    <p:sldId id="396" r:id="rId13"/>
    <p:sldId id="397" r:id="rId14"/>
    <p:sldId id="398" r:id="rId15"/>
    <p:sldId id="399" r:id="rId16"/>
    <p:sldId id="400" r:id="rId17"/>
    <p:sldId id="403" r:id="rId18"/>
    <p:sldId id="404" r:id="rId19"/>
    <p:sldId id="405" r:id="rId20"/>
    <p:sldId id="406" r:id="rId21"/>
    <p:sldId id="385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E7A06-C60C-4AAE-983F-AF29CF79EDAF}" v="16" dt="2019-11-15T15:19:43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3" autoAdjust="0"/>
    <p:restoredTop sz="89522" autoAdjust="0"/>
  </p:normalViewPr>
  <p:slideViewPr>
    <p:cSldViewPr>
      <p:cViewPr varScale="1">
        <p:scale>
          <a:sx n="76" d="100"/>
          <a:sy n="76" d="100"/>
        </p:scale>
        <p:origin x="1218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4D224F13-7C62-475A-9E40-764D25CEEB04}"/>
    <pc:docChg chg="undo custSel addSld delSld modSld">
      <pc:chgData name="Geiger, Michael J" userId="13cae92b-b37c-450b-a449-82fcae19569d" providerId="ADAL" clId="{4D224F13-7C62-475A-9E40-764D25CEEB04}" dt="2019-11-15T14:45:10.069" v="623" actId="2696"/>
      <pc:docMkLst>
        <pc:docMk/>
      </pc:docMkLst>
      <pc:sldChg chg="modSp">
        <pc:chgData name="Geiger, Michael J" userId="13cae92b-b37c-450b-a449-82fcae19569d" providerId="ADAL" clId="{4D224F13-7C62-475A-9E40-764D25CEEB04}" dt="2019-11-15T14:37:24.250" v="0" actId="20577"/>
        <pc:sldMkLst>
          <pc:docMk/>
          <pc:sldMk cId="0" sldId="256"/>
        </pc:sldMkLst>
        <pc:spChg chg="mod">
          <ac:chgData name="Geiger, Michael J" userId="13cae92b-b37c-450b-a449-82fcae19569d" providerId="ADAL" clId="{4D224F13-7C62-475A-9E40-764D25CEEB04}" dt="2019-11-15T14:37:24.250" v="0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4D224F13-7C62-475A-9E40-764D25CEEB04}" dt="2019-11-15T14:40:00.910" v="289" actId="20577"/>
        <pc:sldMkLst>
          <pc:docMk/>
          <pc:sldMk cId="0" sldId="257"/>
        </pc:sldMkLst>
        <pc:spChg chg="mod">
          <ac:chgData name="Geiger, Michael J" userId="13cae92b-b37c-450b-a449-82fcae19569d" providerId="ADAL" clId="{4D224F13-7C62-475A-9E40-764D25CEEB04}" dt="2019-11-15T14:40:00.910" v="289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4D224F13-7C62-475A-9E40-764D25CEEB04}" dt="2019-11-15T14:40:17.806" v="310" actId="15"/>
        <pc:sldMkLst>
          <pc:docMk/>
          <pc:sldMk cId="0" sldId="385"/>
        </pc:sldMkLst>
        <pc:spChg chg="mod">
          <ac:chgData name="Geiger, Michael J" userId="13cae92b-b37c-450b-a449-82fcae19569d" providerId="ADAL" clId="{4D224F13-7C62-475A-9E40-764D25CEEB04}" dt="2019-11-15T14:40:17.806" v="310" actId="15"/>
          <ac:spMkLst>
            <pc:docMk/>
            <pc:sldMk cId="0" sldId="385"/>
            <ac:spMk id="25603" creationId="{00000000-0000-0000-0000-000000000000}"/>
          </ac:spMkLst>
        </pc:spChg>
      </pc:sldChg>
      <pc:sldChg chg="del">
        <pc:chgData name="Geiger, Michael J" userId="13cae92b-b37c-450b-a449-82fcae19569d" providerId="ADAL" clId="{4D224F13-7C62-475A-9E40-764D25CEEB04}" dt="2019-11-15T14:38:16.484" v="2" actId="2696"/>
        <pc:sldMkLst>
          <pc:docMk/>
          <pc:sldMk cId="4252040782" sldId="399"/>
        </pc:sldMkLst>
      </pc:sldChg>
      <pc:sldChg chg="add">
        <pc:chgData name="Geiger, Michael J" userId="13cae92b-b37c-450b-a449-82fcae19569d" providerId="ADAL" clId="{4D224F13-7C62-475A-9E40-764D25CEEB04}" dt="2019-11-15T14:40:44.376" v="311"/>
        <pc:sldMkLst>
          <pc:docMk/>
          <pc:sldMk cId="1945709676" sldId="414"/>
        </pc:sldMkLst>
      </pc:sldChg>
      <pc:sldChg chg="add">
        <pc:chgData name="Geiger, Michael J" userId="13cae92b-b37c-450b-a449-82fcae19569d" providerId="ADAL" clId="{4D224F13-7C62-475A-9E40-764D25CEEB04}" dt="2019-11-15T14:40:44.376" v="311"/>
        <pc:sldMkLst>
          <pc:docMk/>
          <pc:sldMk cId="302585125" sldId="415"/>
        </pc:sldMkLst>
      </pc:sldChg>
      <pc:sldChg chg="add">
        <pc:chgData name="Geiger, Michael J" userId="13cae92b-b37c-450b-a449-82fcae19569d" providerId="ADAL" clId="{4D224F13-7C62-475A-9E40-764D25CEEB04}" dt="2019-11-15T14:40:44.376" v="311"/>
        <pc:sldMkLst>
          <pc:docMk/>
          <pc:sldMk cId="313411714" sldId="416"/>
        </pc:sldMkLst>
      </pc:sldChg>
      <pc:sldChg chg="add">
        <pc:chgData name="Geiger, Michael J" userId="13cae92b-b37c-450b-a449-82fcae19569d" providerId="ADAL" clId="{4D224F13-7C62-475A-9E40-764D25CEEB04}" dt="2019-11-15T14:40:44.376" v="311"/>
        <pc:sldMkLst>
          <pc:docMk/>
          <pc:sldMk cId="2982471680" sldId="417"/>
        </pc:sldMkLst>
      </pc:sldChg>
      <pc:sldChg chg="modSp add del">
        <pc:chgData name="Geiger, Michael J" userId="13cae92b-b37c-450b-a449-82fcae19569d" providerId="ADAL" clId="{4D224F13-7C62-475A-9E40-764D25CEEB04}" dt="2019-11-15T14:45:10.069" v="623" actId="2696"/>
        <pc:sldMkLst>
          <pc:docMk/>
          <pc:sldMk cId="2013210933" sldId="418"/>
        </pc:sldMkLst>
        <pc:spChg chg="mod">
          <ac:chgData name="Geiger, Michael J" userId="13cae92b-b37c-450b-a449-82fcae19569d" providerId="ADAL" clId="{4D224F13-7C62-475A-9E40-764D25CEEB04}" dt="2019-11-15T14:41:05.940" v="329" actId="20577"/>
          <ac:spMkLst>
            <pc:docMk/>
            <pc:sldMk cId="2013210933" sldId="418"/>
            <ac:spMk id="2" creationId="{DF9A4AA2-A576-4CA1-B05C-AFD77C108C05}"/>
          </ac:spMkLst>
        </pc:spChg>
        <pc:spChg chg="mod">
          <ac:chgData name="Geiger, Michael J" userId="13cae92b-b37c-450b-a449-82fcae19569d" providerId="ADAL" clId="{4D224F13-7C62-475A-9E40-764D25CEEB04}" dt="2019-11-15T14:42:16.213" v="438" actId="2711"/>
          <ac:spMkLst>
            <pc:docMk/>
            <pc:sldMk cId="2013210933" sldId="418"/>
            <ac:spMk id="3" creationId="{C60CCC45-9F9C-4F32-AE54-80AB5D522A59}"/>
          </ac:spMkLst>
        </pc:spChg>
      </pc:sldChg>
      <pc:sldChg chg="add del">
        <pc:chgData name="Geiger, Michael J" userId="13cae92b-b37c-450b-a449-82fcae19569d" providerId="ADAL" clId="{4D224F13-7C62-475A-9E40-764D25CEEB04}" dt="2019-11-15T14:42:26.333" v="441" actId="2696"/>
        <pc:sldMkLst>
          <pc:docMk/>
          <pc:sldMk cId="1193537643" sldId="419"/>
        </pc:sldMkLst>
      </pc:sldChg>
      <pc:sldChg chg="modSp add del">
        <pc:chgData name="Geiger, Michael J" userId="13cae92b-b37c-450b-a449-82fcae19569d" providerId="ADAL" clId="{4D224F13-7C62-475A-9E40-764D25CEEB04}" dt="2019-11-15T14:45:10.059" v="622" actId="2696"/>
        <pc:sldMkLst>
          <pc:docMk/>
          <pc:sldMk cId="2765241960" sldId="420"/>
        </pc:sldMkLst>
        <pc:spChg chg="mod">
          <ac:chgData name="Geiger, Michael J" userId="13cae92b-b37c-450b-a449-82fcae19569d" providerId="ADAL" clId="{4D224F13-7C62-475A-9E40-764D25CEEB04}" dt="2019-11-15T14:42:30.260" v="450" actId="20577"/>
          <ac:spMkLst>
            <pc:docMk/>
            <pc:sldMk cId="2765241960" sldId="420"/>
            <ac:spMk id="2" creationId="{DF9A4AA2-A576-4CA1-B05C-AFD77C108C05}"/>
          </ac:spMkLst>
        </pc:spChg>
        <pc:spChg chg="mod">
          <ac:chgData name="Geiger, Michael J" userId="13cae92b-b37c-450b-a449-82fcae19569d" providerId="ADAL" clId="{4D224F13-7C62-475A-9E40-764D25CEEB04}" dt="2019-11-15T14:45:05.750" v="621" actId="20577"/>
          <ac:spMkLst>
            <pc:docMk/>
            <pc:sldMk cId="2765241960" sldId="420"/>
            <ac:spMk id="3" creationId="{C60CCC45-9F9C-4F32-AE54-80AB5D522A59}"/>
          </ac:spMkLst>
        </pc:spChg>
      </pc:sldChg>
      <pc:sldChg chg="del">
        <pc:chgData name="Geiger, Michael J" userId="13cae92b-b37c-450b-a449-82fcae19569d" providerId="ADAL" clId="{4D224F13-7C62-475A-9E40-764D25CEEB04}" dt="2019-11-15T14:38:16.553" v="11" actId="2696"/>
        <pc:sldMkLst>
          <pc:docMk/>
          <pc:sldMk cId="1977054759" sldId="421"/>
        </pc:sldMkLst>
      </pc:sldChg>
      <pc:sldChg chg="del">
        <pc:chgData name="Geiger, Michael J" userId="13cae92b-b37c-450b-a449-82fcae19569d" providerId="ADAL" clId="{4D224F13-7C62-475A-9E40-764D25CEEB04}" dt="2019-11-15T14:38:16.543" v="10" actId="2696"/>
        <pc:sldMkLst>
          <pc:docMk/>
          <pc:sldMk cId="2609749963" sldId="422"/>
        </pc:sldMkLst>
      </pc:sldChg>
      <pc:sldChg chg="del">
        <pc:chgData name="Geiger, Michael J" userId="13cae92b-b37c-450b-a449-82fcae19569d" providerId="ADAL" clId="{4D224F13-7C62-475A-9E40-764D25CEEB04}" dt="2019-11-15T14:38:16.560" v="12" actId="2696"/>
        <pc:sldMkLst>
          <pc:docMk/>
          <pc:sldMk cId="2143520028" sldId="423"/>
        </pc:sldMkLst>
      </pc:sldChg>
      <pc:sldChg chg="del">
        <pc:chgData name="Geiger, Michael J" userId="13cae92b-b37c-450b-a449-82fcae19569d" providerId="ADAL" clId="{4D224F13-7C62-475A-9E40-764D25CEEB04}" dt="2019-11-15T14:38:16.571" v="13" actId="2696"/>
        <pc:sldMkLst>
          <pc:docMk/>
          <pc:sldMk cId="4205262529" sldId="424"/>
        </pc:sldMkLst>
      </pc:sldChg>
      <pc:sldChg chg="del">
        <pc:chgData name="Geiger, Michael J" userId="13cae92b-b37c-450b-a449-82fcae19569d" providerId="ADAL" clId="{4D224F13-7C62-475A-9E40-764D25CEEB04}" dt="2019-11-15T14:38:16.603" v="18" actId="2696"/>
        <pc:sldMkLst>
          <pc:docMk/>
          <pc:sldMk cId="1850735633" sldId="426"/>
        </pc:sldMkLst>
      </pc:sldChg>
      <pc:sldChg chg="del">
        <pc:chgData name="Geiger, Michael J" userId="13cae92b-b37c-450b-a449-82fcae19569d" providerId="ADAL" clId="{4D224F13-7C62-475A-9E40-764D25CEEB04}" dt="2019-11-15T14:38:16.608" v="19" actId="2696"/>
        <pc:sldMkLst>
          <pc:docMk/>
          <pc:sldMk cId="3312347070" sldId="427"/>
        </pc:sldMkLst>
      </pc:sldChg>
      <pc:sldChg chg="del">
        <pc:chgData name="Geiger, Michael J" userId="13cae92b-b37c-450b-a449-82fcae19569d" providerId="ADAL" clId="{4D224F13-7C62-475A-9E40-764D25CEEB04}" dt="2019-11-15T14:38:16.616" v="20" actId="2696"/>
        <pc:sldMkLst>
          <pc:docMk/>
          <pc:sldMk cId="3509742101" sldId="428"/>
        </pc:sldMkLst>
      </pc:sldChg>
      <pc:sldChg chg="del">
        <pc:chgData name="Geiger, Michael J" userId="13cae92b-b37c-450b-a449-82fcae19569d" providerId="ADAL" clId="{4D224F13-7C62-475A-9E40-764D25CEEB04}" dt="2019-11-15T14:38:16.539" v="9" actId="2696"/>
        <pc:sldMkLst>
          <pc:docMk/>
          <pc:sldMk cId="2346589549" sldId="501"/>
        </pc:sldMkLst>
      </pc:sldChg>
      <pc:sldChg chg="del">
        <pc:chgData name="Geiger, Michael J" userId="13cae92b-b37c-450b-a449-82fcae19569d" providerId="ADAL" clId="{4D224F13-7C62-475A-9E40-764D25CEEB04}" dt="2019-11-15T14:38:16.492" v="3" actId="2696"/>
        <pc:sldMkLst>
          <pc:docMk/>
          <pc:sldMk cId="1737451384" sldId="502"/>
        </pc:sldMkLst>
      </pc:sldChg>
      <pc:sldChg chg="del">
        <pc:chgData name="Geiger, Michael J" userId="13cae92b-b37c-450b-a449-82fcae19569d" providerId="ADAL" clId="{4D224F13-7C62-475A-9E40-764D25CEEB04}" dt="2019-11-15T14:38:16.503" v="4" actId="2696"/>
        <pc:sldMkLst>
          <pc:docMk/>
          <pc:sldMk cId="984914871" sldId="503"/>
        </pc:sldMkLst>
      </pc:sldChg>
      <pc:sldChg chg="del">
        <pc:chgData name="Geiger, Michael J" userId="13cae92b-b37c-450b-a449-82fcae19569d" providerId="ADAL" clId="{4D224F13-7C62-475A-9E40-764D25CEEB04}" dt="2019-11-15T14:38:16.509" v="5" actId="2696"/>
        <pc:sldMkLst>
          <pc:docMk/>
          <pc:sldMk cId="2442434317" sldId="504"/>
        </pc:sldMkLst>
      </pc:sldChg>
      <pc:sldChg chg="del">
        <pc:chgData name="Geiger, Michael J" userId="13cae92b-b37c-450b-a449-82fcae19569d" providerId="ADAL" clId="{4D224F13-7C62-475A-9E40-764D25CEEB04}" dt="2019-11-15T14:38:16.578" v="14" actId="2696"/>
        <pc:sldMkLst>
          <pc:docMk/>
          <pc:sldMk cId="3040588480" sldId="505"/>
        </pc:sldMkLst>
      </pc:sldChg>
      <pc:sldChg chg="del">
        <pc:chgData name="Geiger, Michael J" userId="13cae92b-b37c-450b-a449-82fcae19569d" providerId="ADAL" clId="{4D224F13-7C62-475A-9E40-764D25CEEB04}" dt="2019-11-15T14:38:16.586" v="15" actId="2696"/>
        <pc:sldMkLst>
          <pc:docMk/>
          <pc:sldMk cId="1749418514" sldId="506"/>
        </pc:sldMkLst>
      </pc:sldChg>
      <pc:sldChg chg="del">
        <pc:chgData name="Geiger, Michael J" userId="13cae92b-b37c-450b-a449-82fcae19569d" providerId="ADAL" clId="{4D224F13-7C62-475A-9E40-764D25CEEB04}" dt="2019-11-15T14:38:16.590" v="16" actId="2696"/>
        <pc:sldMkLst>
          <pc:docMk/>
          <pc:sldMk cId="697203626" sldId="507"/>
        </pc:sldMkLst>
      </pc:sldChg>
      <pc:sldChg chg="del">
        <pc:chgData name="Geiger, Michael J" userId="13cae92b-b37c-450b-a449-82fcae19569d" providerId="ADAL" clId="{4D224F13-7C62-475A-9E40-764D25CEEB04}" dt="2019-11-15T14:38:16.593" v="17" actId="2696"/>
        <pc:sldMkLst>
          <pc:docMk/>
          <pc:sldMk cId="158329063" sldId="508"/>
        </pc:sldMkLst>
      </pc:sldChg>
      <pc:sldChg chg="del">
        <pc:chgData name="Geiger, Michael J" userId="13cae92b-b37c-450b-a449-82fcae19569d" providerId="ADAL" clId="{4D224F13-7C62-475A-9E40-764D25CEEB04}" dt="2019-11-15T14:38:16.518" v="6" actId="2696"/>
        <pc:sldMkLst>
          <pc:docMk/>
          <pc:sldMk cId="2423020636" sldId="509"/>
        </pc:sldMkLst>
      </pc:sldChg>
      <pc:sldChg chg="del">
        <pc:chgData name="Geiger, Michael J" userId="13cae92b-b37c-450b-a449-82fcae19569d" providerId="ADAL" clId="{4D224F13-7C62-475A-9E40-764D25CEEB04}" dt="2019-11-15T14:38:16.526" v="7" actId="2696"/>
        <pc:sldMkLst>
          <pc:docMk/>
          <pc:sldMk cId="2916212583" sldId="510"/>
        </pc:sldMkLst>
      </pc:sldChg>
      <pc:sldChg chg="del">
        <pc:chgData name="Geiger, Michael J" userId="13cae92b-b37c-450b-a449-82fcae19569d" providerId="ADAL" clId="{4D224F13-7C62-475A-9E40-764D25CEEB04}" dt="2019-11-15T14:38:16.473" v="1" actId="2696"/>
        <pc:sldMkLst>
          <pc:docMk/>
          <pc:sldMk cId="2761225099" sldId="511"/>
        </pc:sldMkLst>
      </pc:sldChg>
      <pc:sldChg chg="del">
        <pc:chgData name="Geiger, Michael J" userId="13cae92b-b37c-450b-a449-82fcae19569d" providerId="ADAL" clId="{4D224F13-7C62-475A-9E40-764D25CEEB04}" dt="2019-11-15T14:38:16.535" v="8" actId="2696"/>
        <pc:sldMkLst>
          <pc:docMk/>
          <pc:sldMk cId="3074372026" sldId="512"/>
        </pc:sldMkLst>
      </pc:sldChg>
    </pc:docChg>
  </pc:docChgLst>
  <pc:docChgLst>
    <pc:chgData name="Geiger, Michael J" userId="13cae92b-b37c-450b-a449-82fcae19569d" providerId="ADAL" clId="{199E7A06-C60C-4AAE-983F-AF29CF79EDAF}"/>
    <pc:docChg chg="undo redo custSel addSld modSld">
      <pc:chgData name="Geiger, Michael J" userId="13cae92b-b37c-450b-a449-82fcae19569d" providerId="ADAL" clId="{199E7A06-C60C-4AAE-983F-AF29CF79EDAF}" dt="2019-11-15T15:19:43.040" v="1771" actId="27636"/>
      <pc:docMkLst>
        <pc:docMk/>
      </pc:docMkLst>
      <pc:sldChg chg="modSp">
        <pc:chgData name="Geiger, Michael J" userId="13cae92b-b37c-450b-a449-82fcae19569d" providerId="ADAL" clId="{199E7A06-C60C-4AAE-983F-AF29CF79EDAF}" dt="2019-11-15T15:01:28.463" v="1730" actId="20577"/>
        <pc:sldMkLst>
          <pc:docMk/>
          <pc:sldMk cId="0" sldId="256"/>
        </pc:sldMkLst>
        <pc:spChg chg="mod">
          <ac:chgData name="Geiger, Michael J" userId="13cae92b-b37c-450b-a449-82fcae19569d" providerId="ADAL" clId="{199E7A06-C60C-4AAE-983F-AF29CF79EDAF}" dt="2019-11-15T15:01:28.463" v="1730" actId="20577"/>
          <ac:spMkLst>
            <pc:docMk/>
            <pc:sldMk cId="0" sldId="256"/>
            <ac:spMk id="3075" creationId="{00000000-0000-0000-0000-000000000000}"/>
          </ac:spMkLst>
        </pc:spChg>
      </pc:sldChg>
      <pc:sldChg chg="add">
        <pc:chgData name="Geiger, Michael J" userId="13cae92b-b37c-450b-a449-82fcae19569d" providerId="ADAL" clId="{199E7A06-C60C-4AAE-983F-AF29CF79EDAF}" dt="2019-11-15T14:48:22.656" v="419"/>
        <pc:sldMkLst>
          <pc:docMk/>
          <pc:sldMk cId="1667941185" sldId="395"/>
        </pc:sldMkLst>
      </pc:sldChg>
      <pc:sldChg chg="add">
        <pc:chgData name="Geiger, Michael J" userId="13cae92b-b37c-450b-a449-82fcae19569d" providerId="ADAL" clId="{199E7A06-C60C-4AAE-983F-AF29CF79EDAF}" dt="2019-11-15T14:48:22.656" v="419"/>
        <pc:sldMkLst>
          <pc:docMk/>
          <pc:sldMk cId="2054810434" sldId="396"/>
        </pc:sldMkLst>
      </pc:sldChg>
      <pc:sldChg chg="add">
        <pc:chgData name="Geiger, Michael J" userId="13cae92b-b37c-450b-a449-82fcae19569d" providerId="ADAL" clId="{199E7A06-C60C-4AAE-983F-AF29CF79EDAF}" dt="2019-11-15T14:48:22.656" v="419"/>
        <pc:sldMkLst>
          <pc:docMk/>
          <pc:sldMk cId="3713198867" sldId="397"/>
        </pc:sldMkLst>
      </pc:sldChg>
      <pc:sldChg chg="add">
        <pc:chgData name="Geiger, Michael J" userId="13cae92b-b37c-450b-a449-82fcae19569d" providerId="ADAL" clId="{199E7A06-C60C-4AAE-983F-AF29CF79EDAF}" dt="2019-11-15T14:48:22.656" v="419"/>
        <pc:sldMkLst>
          <pc:docMk/>
          <pc:sldMk cId="1055052616" sldId="398"/>
        </pc:sldMkLst>
      </pc:sldChg>
      <pc:sldChg chg="add">
        <pc:chgData name="Geiger, Michael J" userId="13cae92b-b37c-450b-a449-82fcae19569d" providerId="ADAL" clId="{199E7A06-C60C-4AAE-983F-AF29CF79EDAF}" dt="2019-11-15T14:48:22.656" v="419"/>
        <pc:sldMkLst>
          <pc:docMk/>
          <pc:sldMk cId="1683720699" sldId="399"/>
        </pc:sldMkLst>
      </pc:sldChg>
      <pc:sldChg chg="add">
        <pc:chgData name="Geiger, Michael J" userId="13cae92b-b37c-450b-a449-82fcae19569d" providerId="ADAL" clId="{199E7A06-C60C-4AAE-983F-AF29CF79EDAF}" dt="2019-11-15T14:48:22.656" v="419"/>
        <pc:sldMkLst>
          <pc:docMk/>
          <pc:sldMk cId="576577866" sldId="400"/>
        </pc:sldMkLst>
      </pc:sldChg>
      <pc:sldChg chg="add">
        <pc:chgData name="Geiger, Michael J" userId="13cae92b-b37c-450b-a449-82fcae19569d" providerId="ADAL" clId="{199E7A06-C60C-4AAE-983F-AF29CF79EDAF}" dt="2019-11-15T14:48:22.656" v="419"/>
        <pc:sldMkLst>
          <pc:docMk/>
          <pc:sldMk cId="2448920637" sldId="403"/>
        </pc:sldMkLst>
      </pc:sldChg>
      <pc:sldChg chg="add">
        <pc:chgData name="Geiger, Michael J" userId="13cae92b-b37c-450b-a449-82fcae19569d" providerId="ADAL" clId="{199E7A06-C60C-4AAE-983F-AF29CF79EDAF}" dt="2019-11-15T14:48:22.656" v="419"/>
        <pc:sldMkLst>
          <pc:docMk/>
          <pc:sldMk cId="3771139813" sldId="404"/>
        </pc:sldMkLst>
      </pc:sldChg>
      <pc:sldChg chg="add">
        <pc:chgData name="Geiger, Michael J" userId="13cae92b-b37c-450b-a449-82fcae19569d" providerId="ADAL" clId="{199E7A06-C60C-4AAE-983F-AF29CF79EDAF}" dt="2019-11-15T14:48:38.627" v="420"/>
        <pc:sldMkLst>
          <pc:docMk/>
          <pc:sldMk cId="916591108" sldId="405"/>
        </pc:sldMkLst>
      </pc:sldChg>
      <pc:sldChg chg="add">
        <pc:chgData name="Geiger, Michael J" userId="13cae92b-b37c-450b-a449-82fcae19569d" providerId="ADAL" clId="{199E7A06-C60C-4AAE-983F-AF29CF79EDAF}" dt="2019-11-15T14:48:38.627" v="420"/>
        <pc:sldMkLst>
          <pc:docMk/>
          <pc:sldMk cId="717099421" sldId="406"/>
        </pc:sldMkLst>
      </pc:sldChg>
      <pc:sldChg chg="modSp add">
        <pc:chgData name="Geiger, Michael J" userId="13cae92b-b37c-450b-a449-82fcae19569d" providerId="ADAL" clId="{199E7A06-C60C-4AAE-983F-AF29CF79EDAF}" dt="2019-11-15T14:46:37.601" v="216" actId="20577"/>
        <pc:sldMkLst>
          <pc:docMk/>
          <pc:sldMk cId="1843764030" sldId="418"/>
        </pc:sldMkLst>
        <pc:spChg chg="mod">
          <ac:chgData name="Geiger, Michael J" userId="13cae92b-b37c-450b-a449-82fcae19569d" providerId="ADAL" clId="{199E7A06-C60C-4AAE-983F-AF29CF79EDAF}" dt="2019-11-15T14:45:51.170" v="18" actId="20577"/>
          <ac:spMkLst>
            <pc:docMk/>
            <pc:sldMk cId="1843764030" sldId="418"/>
            <ac:spMk id="2" creationId="{B8A3ED4F-AD6E-45D4-817B-5E1B230D4FF0}"/>
          </ac:spMkLst>
        </pc:spChg>
        <pc:spChg chg="mod">
          <ac:chgData name="Geiger, Michael J" userId="13cae92b-b37c-450b-a449-82fcae19569d" providerId="ADAL" clId="{199E7A06-C60C-4AAE-983F-AF29CF79EDAF}" dt="2019-11-15T14:46:37.601" v="216" actId="20577"/>
          <ac:spMkLst>
            <pc:docMk/>
            <pc:sldMk cId="1843764030" sldId="418"/>
            <ac:spMk id="3" creationId="{9FA64566-1282-4EEC-BD5C-1F5F637831DA}"/>
          </ac:spMkLst>
        </pc:spChg>
      </pc:sldChg>
      <pc:sldChg chg="modSp add">
        <pc:chgData name="Geiger, Michael J" userId="13cae92b-b37c-450b-a449-82fcae19569d" providerId="ADAL" clId="{199E7A06-C60C-4AAE-983F-AF29CF79EDAF}" dt="2019-11-15T14:49:42.797" v="607" actId="20577"/>
        <pc:sldMkLst>
          <pc:docMk/>
          <pc:sldMk cId="1834912883" sldId="419"/>
        </pc:sldMkLst>
        <pc:spChg chg="mod">
          <ac:chgData name="Geiger, Michael J" userId="13cae92b-b37c-450b-a449-82fcae19569d" providerId="ADAL" clId="{199E7A06-C60C-4AAE-983F-AF29CF79EDAF}" dt="2019-11-15T14:46:47.470" v="247" actId="20577"/>
          <ac:spMkLst>
            <pc:docMk/>
            <pc:sldMk cId="1834912883" sldId="419"/>
            <ac:spMk id="2" creationId="{33C6E62D-44F5-4536-8894-328939C3BD5E}"/>
          </ac:spMkLst>
        </pc:spChg>
        <pc:spChg chg="mod">
          <ac:chgData name="Geiger, Michael J" userId="13cae92b-b37c-450b-a449-82fcae19569d" providerId="ADAL" clId="{199E7A06-C60C-4AAE-983F-AF29CF79EDAF}" dt="2019-11-15T14:49:42.797" v="607" actId="20577"/>
          <ac:spMkLst>
            <pc:docMk/>
            <pc:sldMk cId="1834912883" sldId="419"/>
            <ac:spMk id="3" creationId="{8DDC7151-1E55-4678-8132-4C93F49199AE}"/>
          </ac:spMkLst>
        </pc:spChg>
      </pc:sldChg>
      <pc:sldChg chg="modSp add">
        <pc:chgData name="Geiger, Michael J" userId="13cae92b-b37c-450b-a449-82fcae19569d" providerId="ADAL" clId="{199E7A06-C60C-4AAE-983F-AF29CF79EDAF}" dt="2019-11-15T15:19:43.040" v="1771" actId="27636"/>
        <pc:sldMkLst>
          <pc:docMk/>
          <pc:sldMk cId="2488237491" sldId="420"/>
        </pc:sldMkLst>
        <pc:spChg chg="mod">
          <ac:chgData name="Geiger, Michael J" userId="13cae92b-b37c-450b-a449-82fcae19569d" providerId="ADAL" clId="{199E7A06-C60C-4AAE-983F-AF29CF79EDAF}" dt="2019-11-15T14:49:53.817" v="646" actId="20577"/>
          <ac:spMkLst>
            <pc:docMk/>
            <pc:sldMk cId="2488237491" sldId="420"/>
            <ac:spMk id="2" creationId="{3EBFE5A8-E6FF-4592-9BCC-5AEDA620FB83}"/>
          </ac:spMkLst>
        </pc:spChg>
        <pc:spChg chg="mod">
          <ac:chgData name="Geiger, Michael J" userId="13cae92b-b37c-450b-a449-82fcae19569d" providerId="ADAL" clId="{199E7A06-C60C-4AAE-983F-AF29CF79EDAF}" dt="2019-11-15T15:19:43.040" v="1771" actId="27636"/>
          <ac:spMkLst>
            <pc:docMk/>
            <pc:sldMk cId="2488237491" sldId="420"/>
            <ac:spMk id="3" creationId="{4C2E3550-671F-4BE0-9443-842065D5CDFD}"/>
          </ac:spMkLst>
        </pc:spChg>
      </pc:sldChg>
      <pc:sldChg chg="modSp add">
        <pc:chgData name="Geiger, Michael J" userId="13cae92b-b37c-450b-a449-82fcae19569d" providerId="ADAL" clId="{199E7A06-C60C-4AAE-983F-AF29CF79EDAF}" dt="2019-11-15T14:54:32.679" v="1713" actId="20577"/>
        <pc:sldMkLst>
          <pc:docMk/>
          <pc:sldMk cId="4015842312" sldId="421"/>
        </pc:sldMkLst>
        <pc:spChg chg="mod">
          <ac:chgData name="Geiger, Michael J" userId="13cae92b-b37c-450b-a449-82fcae19569d" providerId="ADAL" clId="{199E7A06-C60C-4AAE-983F-AF29CF79EDAF}" dt="2019-11-15T14:53:19.096" v="1368" actId="20577"/>
          <ac:spMkLst>
            <pc:docMk/>
            <pc:sldMk cId="4015842312" sldId="421"/>
            <ac:spMk id="2" creationId="{C310598F-A776-477F-BC51-B33C2BC521CE}"/>
          </ac:spMkLst>
        </pc:spChg>
        <pc:spChg chg="mod">
          <ac:chgData name="Geiger, Michael J" userId="13cae92b-b37c-450b-a449-82fcae19569d" providerId="ADAL" clId="{199E7A06-C60C-4AAE-983F-AF29CF79EDAF}" dt="2019-11-15T14:54:32.679" v="1713" actId="20577"/>
          <ac:spMkLst>
            <pc:docMk/>
            <pc:sldMk cId="4015842312" sldId="421"/>
            <ac:spMk id="3" creationId="{F5EB554A-B2E4-410C-BFC8-248DF0FF851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D728-0E1B-5948-9614-5C28E8BA371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84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4375A9-5A0C-4750-AF5A-4E32C1E681F9}" type="datetime1">
              <a:rPr lang="en-US" smtClean="0"/>
              <a:t>11/15/2019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BE9F1-0951-41E4-91EF-DF2B678DABDB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B7637-0040-4CC8-8C91-6D9909EAD385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E905B9-286F-4E52-BCF5-5F4481AF8672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2500E5-A3D9-42E9-9BAC-628073365205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635F1-5F72-44DF-A6A4-2C9D1AB691F5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00205-F1B1-4BD3-9A28-EF4E7FA5895E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E7F10-AA15-4BFF-BF81-1FA3E9334468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584C1-9C39-46F2-9E16-BA08D42A4579}" type="datetime1">
              <a:rPr lang="en-US" smtClean="0"/>
              <a:t>11/15/2019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81F96C-2E42-4711-A241-AC008C2FA17C}" type="datetime1">
              <a:rPr lang="en-US" smtClean="0"/>
              <a:t>11/15/2019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8BEFB-5D22-4150-8C3A-4C8044C7EFA6}" type="datetime1">
              <a:rPr lang="en-US" smtClean="0"/>
              <a:t>11/15/2019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CA7FD-F3CA-4C11-A0AC-D6C8251BB104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05BD8-0EAD-46F7-8E6D-8144962F0AF0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7D9A096-73FD-4552-9D59-7863479FE4A3}" type="datetime1">
              <a:rPr lang="en-US" smtClean="0"/>
              <a:t>11/15/2019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29: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Recursion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Trees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recursive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if, on each iteration, problem splits into 2 or more similar tasks</a:t>
            </a:r>
          </a:p>
          <a:p>
            <a:pPr lvl="1"/>
            <a:r>
              <a:rPr lang="en-US" dirty="0"/>
              <a:t>Don’t want to repeat work</a:t>
            </a:r>
          </a:p>
          <a:p>
            <a:r>
              <a:rPr lang="en-US" dirty="0"/>
              <a:t>Graph/tree traversal</a:t>
            </a:r>
          </a:p>
          <a:p>
            <a:pPr lvl="1"/>
            <a:r>
              <a:rPr lang="en-US" dirty="0"/>
              <a:t>Will see this with binary trees</a:t>
            </a:r>
          </a:p>
          <a:p>
            <a:r>
              <a:rPr lang="en-US" dirty="0"/>
              <a:t>Divide and conquer algorithms</a:t>
            </a:r>
          </a:p>
          <a:p>
            <a:pPr lvl="1"/>
            <a:r>
              <a:rPr lang="en-US" dirty="0"/>
              <a:t>Search, sort algorithms very common examples</a:t>
            </a:r>
          </a:p>
          <a:p>
            <a:pPr lvl="1"/>
            <a:r>
              <a:rPr lang="en-US" dirty="0"/>
              <a:t>Think about binary search</a:t>
            </a:r>
          </a:p>
          <a:p>
            <a:pPr lvl="2"/>
            <a:r>
              <a:rPr lang="en-US" dirty="0"/>
              <a:t>Test value at midpoint of array</a:t>
            </a:r>
          </a:p>
          <a:p>
            <a:pPr lvl="2"/>
            <a:r>
              <a:rPr lang="en-US" dirty="0"/>
              <a:t>If higher than value you’re searching for, test lower half</a:t>
            </a:r>
          </a:p>
          <a:p>
            <a:pPr lvl="2"/>
            <a:r>
              <a:rPr lang="en-US" dirty="0"/>
              <a:t>If lower than value you’re searching for, test upper half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87B-81C1-4DA0-BC35-7D84960F0284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Justifying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data structures efficiently use space</a:t>
            </a:r>
          </a:p>
          <a:p>
            <a:pPr lvl="1"/>
            <a:r>
              <a:rPr lang="en-US" dirty="0"/>
              <a:t>Easier to dynamically grow/shrink than array-based structures</a:t>
            </a:r>
          </a:p>
          <a:p>
            <a:r>
              <a:rPr lang="en-US" dirty="0"/>
              <a:t>Array-based structures are easier to search efficiently</a:t>
            </a:r>
          </a:p>
          <a:p>
            <a:pPr lvl="1"/>
            <a:r>
              <a:rPr lang="en-US" dirty="0"/>
              <a:t>Linked lists require linear search</a:t>
            </a:r>
          </a:p>
          <a:p>
            <a:pPr lvl="1"/>
            <a:r>
              <a:rPr lang="en-US" dirty="0"/>
              <a:t>Arrays (if sorted) can use binary search</a:t>
            </a:r>
          </a:p>
          <a:p>
            <a:r>
              <a:rPr lang="en-US" dirty="0"/>
              <a:t>Trees: linked structures that can be searched in binary manner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37D6-6DC3-8644-A4A9-5D26750A76B7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4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28</a:t>
            </a: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D4D6-1CA3-2B4E-BEEB-A001AF68C412}" type="slidenum">
              <a:rPr lang="en-US"/>
              <a:pPr/>
              <a:t>12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sz="2800"/>
              <a:t>Consider the following ordered list of integers</a:t>
            </a:r>
          </a:p>
          <a:p>
            <a:pPr marL="609600" indent="-609600"/>
            <a:endParaRPr lang="en-US" sz="2800"/>
          </a:p>
          <a:p>
            <a:pPr marL="609600" indent="-609600"/>
            <a:endParaRPr lang="en-US" sz="2800"/>
          </a:p>
          <a:p>
            <a:pPr marL="609600" indent="-609600"/>
            <a:endParaRPr lang="en-US" sz="2800"/>
          </a:p>
          <a:p>
            <a:pPr marL="609600" indent="-609600">
              <a:buFontTx/>
              <a:buAutoNum type="arabicPeriod"/>
            </a:pPr>
            <a:endParaRPr lang="en-US" sz="2800"/>
          </a:p>
          <a:p>
            <a:pPr marL="609600" indent="-609600">
              <a:buFontTx/>
              <a:buAutoNum type="arabicPeriod"/>
            </a:pPr>
            <a:r>
              <a:rPr lang="en-US" sz="2800"/>
              <a:t>Examine middle element</a:t>
            </a:r>
          </a:p>
          <a:p>
            <a:pPr marL="609600" indent="-609600">
              <a:buFontTx/>
              <a:buAutoNum type="arabicPeriod"/>
            </a:pPr>
            <a:r>
              <a:rPr lang="en-US" sz="2800"/>
              <a:t>Examine left, right sublist (maintain pointers)</a:t>
            </a:r>
          </a:p>
          <a:p>
            <a:pPr marL="609600" indent="-609600">
              <a:buFontTx/>
              <a:buAutoNum type="arabicPeriod"/>
            </a:pPr>
            <a:r>
              <a:rPr lang="en-US" sz="2800"/>
              <a:t>(Recursively) examine left, right sublists</a:t>
            </a:r>
          </a:p>
        </p:txBody>
      </p:sp>
      <p:grpSp>
        <p:nvGrpSpPr>
          <p:cNvPr id="58372" name="Group 4"/>
          <p:cNvGrpSpPr>
            <a:grpSpLocks/>
          </p:cNvGrpSpPr>
          <p:nvPr/>
        </p:nvGrpSpPr>
        <p:grpSpPr bwMode="auto">
          <a:xfrm>
            <a:off x="1409700" y="2838450"/>
            <a:ext cx="6096000" cy="742950"/>
            <a:chOff x="924" y="1848"/>
            <a:chExt cx="3840" cy="468"/>
          </a:xfrm>
        </p:grpSpPr>
        <p:grpSp>
          <p:nvGrpSpPr>
            <p:cNvPr id="58373" name="Group 5"/>
            <p:cNvGrpSpPr>
              <a:grpSpLocks/>
            </p:cNvGrpSpPr>
            <p:nvPr/>
          </p:nvGrpSpPr>
          <p:grpSpPr bwMode="auto">
            <a:xfrm>
              <a:off x="924" y="1912"/>
              <a:ext cx="3840" cy="364"/>
              <a:chOff x="924" y="1912"/>
              <a:chExt cx="3840" cy="364"/>
            </a:xfrm>
          </p:grpSpPr>
          <p:sp>
            <p:nvSpPr>
              <p:cNvPr id="58374" name="Rectangle 6"/>
              <p:cNvSpPr>
                <a:spLocks noChangeArrowheads="1"/>
              </p:cNvSpPr>
              <p:nvPr/>
            </p:nvSpPr>
            <p:spPr bwMode="auto">
              <a:xfrm>
                <a:off x="4215" y="1912"/>
                <a:ext cx="549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/>
                  <a:t>80</a:t>
                </a:r>
              </a:p>
            </p:txBody>
          </p:sp>
          <p:sp>
            <p:nvSpPr>
              <p:cNvPr id="58375" name="Rectangle 7"/>
              <p:cNvSpPr>
                <a:spLocks noChangeArrowheads="1"/>
              </p:cNvSpPr>
              <p:nvPr/>
            </p:nvSpPr>
            <p:spPr bwMode="auto">
              <a:xfrm>
                <a:off x="3667" y="1912"/>
                <a:ext cx="548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/>
                  <a:t>66</a:t>
                </a:r>
              </a:p>
            </p:txBody>
          </p:sp>
          <p:sp>
            <p:nvSpPr>
              <p:cNvPr id="58376" name="Rectangle 8"/>
              <p:cNvSpPr>
                <a:spLocks noChangeArrowheads="1"/>
              </p:cNvSpPr>
              <p:nvPr/>
            </p:nvSpPr>
            <p:spPr bwMode="auto">
              <a:xfrm>
                <a:off x="3118" y="1912"/>
                <a:ext cx="549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/>
                  <a:t>62</a:t>
                </a:r>
              </a:p>
            </p:txBody>
          </p:sp>
          <p:sp>
            <p:nvSpPr>
              <p:cNvPr id="58377" name="Rectangle 9"/>
              <p:cNvSpPr>
                <a:spLocks noChangeArrowheads="1"/>
              </p:cNvSpPr>
              <p:nvPr/>
            </p:nvSpPr>
            <p:spPr bwMode="auto">
              <a:xfrm>
                <a:off x="2570" y="1912"/>
                <a:ext cx="548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/>
                  <a:t>49</a:t>
                </a:r>
              </a:p>
            </p:txBody>
          </p:sp>
          <p:sp>
            <p:nvSpPr>
              <p:cNvPr id="58378" name="Rectangle 10"/>
              <p:cNvSpPr>
                <a:spLocks noChangeArrowheads="1"/>
              </p:cNvSpPr>
              <p:nvPr/>
            </p:nvSpPr>
            <p:spPr bwMode="auto">
              <a:xfrm>
                <a:off x="2021" y="1912"/>
                <a:ext cx="549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/>
                  <a:t>35</a:t>
                </a:r>
              </a:p>
            </p:txBody>
          </p:sp>
          <p:sp>
            <p:nvSpPr>
              <p:cNvPr id="58379" name="Rectangle 11"/>
              <p:cNvSpPr>
                <a:spLocks noChangeArrowheads="1"/>
              </p:cNvSpPr>
              <p:nvPr/>
            </p:nvSpPr>
            <p:spPr bwMode="auto">
              <a:xfrm>
                <a:off x="1473" y="1912"/>
                <a:ext cx="548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/>
                  <a:t>28</a:t>
                </a:r>
              </a:p>
            </p:txBody>
          </p:sp>
          <p:sp>
            <p:nvSpPr>
              <p:cNvPr id="58380" name="Rectangle 12"/>
              <p:cNvSpPr>
                <a:spLocks noChangeArrowheads="1"/>
              </p:cNvSpPr>
              <p:nvPr/>
            </p:nvSpPr>
            <p:spPr bwMode="auto">
              <a:xfrm>
                <a:off x="924" y="1912"/>
                <a:ext cx="549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/>
                  <a:t>13</a:t>
                </a:r>
              </a:p>
            </p:txBody>
          </p:sp>
          <p:sp>
            <p:nvSpPr>
              <p:cNvPr id="58381" name="Line 13"/>
              <p:cNvSpPr>
                <a:spLocks noChangeShapeType="1"/>
              </p:cNvSpPr>
              <p:nvPr/>
            </p:nvSpPr>
            <p:spPr bwMode="auto">
              <a:xfrm>
                <a:off x="924" y="1912"/>
                <a:ext cx="549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2" name="Line 14"/>
              <p:cNvSpPr>
                <a:spLocks noChangeShapeType="1"/>
              </p:cNvSpPr>
              <p:nvPr/>
            </p:nvSpPr>
            <p:spPr bwMode="auto">
              <a:xfrm>
                <a:off x="924" y="2276"/>
                <a:ext cx="549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3" name="Line 15"/>
              <p:cNvSpPr>
                <a:spLocks noChangeShapeType="1"/>
              </p:cNvSpPr>
              <p:nvPr/>
            </p:nvSpPr>
            <p:spPr bwMode="auto">
              <a:xfrm>
                <a:off x="924" y="1912"/>
                <a:ext cx="0" cy="364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4" name="Line 16"/>
              <p:cNvSpPr>
                <a:spLocks noChangeShapeType="1"/>
              </p:cNvSpPr>
              <p:nvPr/>
            </p:nvSpPr>
            <p:spPr bwMode="auto">
              <a:xfrm>
                <a:off x="4764" y="1912"/>
                <a:ext cx="0" cy="364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5" name="Line 17"/>
              <p:cNvSpPr>
                <a:spLocks noChangeShapeType="1"/>
              </p:cNvSpPr>
              <p:nvPr/>
            </p:nvSpPr>
            <p:spPr bwMode="auto">
              <a:xfrm>
                <a:off x="1473" y="1912"/>
                <a:ext cx="548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6" name="Line 18"/>
              <p:cNvSpPr>
                <a:spLocks noChangeShapeType="1"/>
              </p:cNvSpPr>
              <p:nvPr/>
            </p:nvSpPr>
            <p:spPr bwMode="auto">
              <a:xfrm>
                <a:off x="1473" y="2276"/>
                <a:ext cx="548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7" name="Line 19"/>
              <p:cNvSpPr>
                <a:spLocks noChangeShapeType="1"/>
              </p:cNvSpPr>
              <p:nvPr/>
            </p:nvSpPr>
            <p:spPr bwMode="auto">
              <a:xfrm>
                <a:off x="2021" y="1912"/>
                <a:ext cx="549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8" name="Line 20"/>
              <p:cNvSpPr>
                <a:spLocks noChangeShapeType="1"/>
              </p:cNvSpPr>
              <p:nvPr/>
            </p:nvSpPr>
            <p:spPr bwMode="auto">
              <a:xfrm>
                <a:off x="2021" y="2276"/>
                <a:ext cx="549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9" name="Line 21"/>
              <p:cNvSpPr>
                <a:spLocks noChangeShapeType="1"/>
              </p:cNvSpPr>
              <p:nvPr/>
            </p:nvSpPr>
            <p:spPr bwMode="auto">
              <a:xfrm>
                <a:off x="2570" y="1912"/>
                <a:ext cx="548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0" name="Line 22"/>
              <p:cNvSpPr>
                <a:spLocks noChangeShapeType="1"/>
              </p:cNvSpPr>
              <p:nvPr/>
            </p:nvSpPr>
            <p:spPr bwMode="auto">
              <a:xfrm>
                <a:off x="2570" y="2276"/>
                <a:ext cx="548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1" name="Line 23"/>
              <p:cNvSpPr>
                <a:spLocks noChangeShapeType="1"/>
              </p:cNvSpPr>
              <p:nvPr/>
            </p:nvSpPr>
            <p:spPr bwMode="auto">
              <a:xfrm>
                <a:off x="3118" y="1912"/>
                <a:ext cx="549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2" name="Line 24"/>
              <p:cNvSpPr>
                <a:spLocks noChangeShapeType="1"/>
              </p:cNvSpPr>
              <p:nvPr/>
            </p:nvSpPr>
            <p:spPr bwMode="auto">
              <a:xfrm>
                <a:off x="3118" y="2276"/>
                <a:ext cx="549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3" name="Line 25"/>
              <p:cNvSpPr>
                <a:spLocks noChangeShapeType="1"/>
              </p:cNvSpPr>
              <p:nvPr/>
            </p:nvSpPr>
            <p:spPr bwMode="auto">
              <a:xfrm>
                <a:off x="3667" y="1912"/>
                <a:ext cx="548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4" name="Line 26"/>
              <p:cNvSpPr>
                <a:spLocks noChangeShapeType="1"/>
              </p:cNvSpPr>
              <p:nvPr/>
            </p:nvSpPr>
            <p:spPr bwMode="auto">
              <a:xfrm>
                <a:off x="3667" y="2276"/>
                <a:ext cx="548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5" name="Line 27"/>
              <p:cNvSpPr>
                <a:spLocks noChangeShapeType="1"/>
              </p:cNvSpPr>
              <p:nvPr/>
            </p:nvSpPr>
            <p:spPr bwMode="auto">
              <a:xfrm>
                <a:off x="4215" y="1912"/>
                <a:ext cx="549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6" name="Line 28"/>
              <p:cNvSpPr>
                <a:spLocks noChangeShapeType="1"/>
              </p:cNvSpPr>
              <p:nvPr/>
            </p:nvSpPr>
            <p:spPr bwMode="auto">
              <a:xfrm>
                <a:off x="4215" y="2276"/>
                <a:ext cx="549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397" name="Oval 29"/>
            <p:cNvSpPr>
              <a:spLocks noChangeArrowheads="1"/>
            </p:cNvSpPr>
            <p:nvPr/>
          </p:nvSpPr>
          <p:spPr bwMode="auto">
            <a:xfrm>
              <a:off x="972" y="1848"/>
              <a:ext cx="468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8" name="Oval 30"/>
            <p:cNvSpPr>
              <a:spLocks noChangeArrowheads="1"/>
            </p:cNvSpPr>
            <p:nvPr/>
          </p:nvSpPr>
          <p:spPr bwMode="auto">
            <a:xfrm>
              <a:off x="1512" y="1848"/>
              <a:ext cx="468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9" name="Oval 31"/>
            <p:cNvSpPr>
              <a:spLocks noChangeArrowheads="1"/>
            </p:cNvSpPr>
            <p:nvPr/>
          </p:nvSpPr>
          <p:spPr bwMode="auto">
            <a:xfrm>
              <a:off x="2052" y="1848"/>
              <a:ext cx="468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0" name="Oval 32"/>
            <p:cNvSpPr>
              <a:spLocks noChangeArrowheads="1"/>
            </p:cNvSpPr>
            <p:nvPr/>
          </p:nvSpPr>
          <p:spPr bwMode="auto">
            <a:xfrm>
              <a:off x="2604" y="1848"/>
              <a:ext cx="468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1" name="Oval 33"/>
            <p:cNvSpPr>
              <a:spLocks noChangeArrowheads="1"/>
            </p:cNvSpPr>
            <p:nvPr/>
          </p:nvSpPr>
          <p:spPr bwMode="auto">
            <a:xfrm>
              <a:off x="3156" y="1848"/>
              <a:ext cx="468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2" name="Oval 34"/>
            <p:cNvSpPr>
              <a:spLocks noChangeArrowheads="1"/>
            </p:cNvSpPr>
            <p:nvPr/>
          </p:nvSpPr>
          <p:spPr bwMode="auto">
            <a:xfrm>
              <a:off x="3708" y="1848"/>
              <a:ext cx="468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3" name="Oval 35"/>
            <p:cNvSpPr>
              <a:spLocks noChangeArrowheads="1"/>
            </p:cNvSpPr>
            <p:nvPr/>
          </p:nvSpPr>
          <p:spPr bwMode="auto">
            <a:xfrm>
              <a:off x="4260" y="1848"/>
              <a:ext cx="468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404" name="Line 36"/>
          <p:cNvSpPr>
            <a:spLocks noChangeShapeType="1"/>
          </p:cNvSpPr>
          <p:nvPr/>
        </p:nvSpPr>
        <p:spPr bwMode="auto">
          <a:xfrm>
            <a:off x="4457700" y="234315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405" name="Group 37"/>
          <p:cNvGrpSpPr>
            <a:grpSpLocks/>
          </p:cNvGrpSpPr>
          <p:nvPr/>
        </p:nvGrpSpPr>
        <p:grpSpPr bwMode="auto">
          <a:xfrm>
            <a:off x="2914650" y="2466975"/>
            <a:ext cx="3067050" cy="1130300"/>
            <a:chOff x="1836" y="1554"/>
            <a:chExt cx="1932" cy="712"/>
          </a:xfrm>
        </p:grpSpPr>
        <p:sp>
          <p:nvSpPr>
            <p:cNvPr id="58406" name="Freeform 38"/>
            <p:cNvSpPr>
              <a:spLocks/>
            </p:cNvSpPr>
            <p:nvPr/>
          </p:nvSpPr>
          <p:spPr bwMode="auto">
            <a:xfrm>
              <a:off x="1836" y="1554"/>
              <a:ext cx="876" cy="700"/>
            </a:xfrm>
            <a:custGeom>
              <a:avLst/>
              <a:gdLst>
                <a:gd name="T0" fmla="*/ 876 w 876"/>
                <a:gd name="T1" fmla="*/ 666 h 700"/>
                <a:gd name="T2" fmla="*/ 720 w 876"/>
                <a:gd name="T3" fmla="*/ 678 h 700"/>
                <a:gd name="T4" fmla="*/ 672 w 876"/>
                <a:gd name="T5" fmla="*/ 534 h 700"/>
                <a:gd name="T6" fmla="*/ 708 w 876"/>
                <a:gd name="T7" fmla="*/ 174 h 700"/>
                <a:gd name="T8" fmla="*/ 564 w 876"/>
                <a:gd name="T9" fmla="*/ 54 h 700"/>
                <a:gd name="T10" fmla="*/ 180 w 876"/>
                <a:gd name="T11" fmla="*/ 30 h 700"/>
                <a:gd name="T12" fmla="*/ 0 w 876"/>
                <a:gd name="T13" fmla="*/ 234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6" h="700">
                  <a:moveTo>
                    <a:pt x="876" y="666"/>
                  </a:moveTo>
                  <a:cubicBezTo>
                    <a:pt x="815" y="683"/>
                    <a:pt x="754" y="700"/>
                    <a:pt x="720" y="678"/>
                  </a:cubicBezTo>
                  <a:cubicBezTo>
                    <a:pt x="686" y="656"/>
                    <a:pt x="674" y="618"/>
                    <a:pt x="672" y="534"/>
                  </a:cubicBezTo>
                  <a:cubicBezTo>
                    <a:pt x="670" y="450"/>
                    <a:pt x="726" y="254"/>
                    <a:pt x="708" y="174"/>
                  </a:cubicBezTo>
                  <a:cubicBezTo>
                    <a:pt x="690" y="94"/>
                    <a:pt x="652" y="78"/>
                    <a:pt x="564" y="54"/>
                  </a:cubicBezTo>
                  <a:cubicBezTo>
                    <a:pt x="476" y="30"/>
                    <a:pt x="274" y="0"/>
                    <a:pt x="180" y="30"/>
                  </a:cubicBezTo>
                  <a:cubicBezTo>
                    <a:pt x="86" y="60"/>
                    <a:pt x="43" y="147"/>
                    <a:pt x="0" y="2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7" name="Freeform 39"/>
            <p:cNvSpPr>
              <a:spLocks/>
            </p:cNvSpPr>
            <p:nvPr/>
          </p:nvSpPr>
          <p:spPr bwMode="auto">
            <a:xfrm flipH="1">
              <a:off x="2892" y="1566"/>
              <a:ext cx="876" cy="700"/>
            </a:xfrm>
            <a:custGeom>
              <a:avLst/>
              <a:gdLst>
                <a:gd name="T0" fmla="*/ 876 w 876"/>
                <a:gd name="T1" fmla="*/ 666 h 700"/>
                <a:gd name="T2" fmla="*/ 720 w 876"/>
                <a:gd name="T3" fmla="*/ 678 h 700"/>
                <a:gd name="T4" fmla="*/ 672 w 876"/>
                <a:gd name="T5" fmla="*/ 534 h 700"/>
                <a:gd name="T6" fmla="*/ 708 w 876"/>
                <a:gd name="T7" fmla="*/ 174 h 700"/>
                <a:gd name="T8" fmla="*/ 564 w 876"/>
                <a:gd name="T9" fmla="*/ 54 h 700"/>
                <a:gd name="T10" fmla="*/ 180 w 876"/>
                <a:gd name="T11" fmla="*/ 30 h 700"/>
                <a:gd name="T12" fmla="*/ 0 w 876"/>
                <a:gd name="T13" fmla="*/ 234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6" h="700">
                  <a:moveTo>
                    <a:pt x="876" y="666"/>
                  </a:moveTo>
                  <a:cubicBezTo>
                    <a:pt x="815" y="683"/>
                    <a:pt x="754" y="700"/>
                    <a:pt x="720" y="678"/>
                  </a:cubicBezTo>
                  <a:cubicBezTo>
                    <a:pt x="686" y="656"/>
                    <a:pt x="674" y="618"/>
                    <a:pt x="672" y="534"/>
                  </a:cubicBezTo>
                  <a:cubicBezTo>
                    <a:pt x="670" y="450"/>
                    <a:pt x="726" y="254"/>
                    <a:pt x="708" y="174"/>
                  </a:cubicBezTo>
                  <a:cubicBezTo>
                    <a:pt x="690" y="94"/>
                    <a:pt x="652" y="78"/>
                    <a:pt x="564" y="54"/>
                  </a:cubicBezTo>
                  <a:cubicBezTo>
                    <a:pt x="476" y="30"/>
                    <a:pt x="274" y="0"/>
                    <a:pt x="180" y="30"/>
                  </a:cubicBezTo>
                  <a:cubicBezTo>
                    <a:pt x="86" y="60"/>
                    <a:pt x="43" y="147"/>
                    <a:pt x="0" y="2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408" name="Group 40"/>
          <p:cNvGrpSpPr>
            <a:grpSpLocks/>
          </p:cNvGrpSpPr>
          <p:nvPr/>
        </p:nvGrpSpPr>
        <p:grpSpPr bwMode="auto">
          <a:xfrm>
            <a:off x="1981200" y="2724150"/>
            <a:ext cx="4991100" cy="904875"/>
            <a:chOff x="1248" y="1716"/>
            <a:chExt cx="3144" cy="570"/>
          </a:xfrm>
        </p:grpSpPr>
        <p:sp>
          <p:nvSpPr>
            <p:cNvPr id="58409" name="Freeform 41"/>
            <p:cNvSpPr>
              <a:spLocks/>
            </p:cNvSpPr>
            <p:nvPr/>
          </p:nvSpPr>
          <p:spPr bwMode="auto">
            <a:xfrm>
              <a:off x="1824" y="1716"/>
              <a:ext cx="360" cy="558"/>
            </a:xfrm>
            <a:custGeom>
              <a:avLst/>
              <a:gdLst>
                <a:gd name="T0" fmla="*/ 0 w 360"/>
                <a:gd name="T1" fmla="*/ 516 h 558"/>
                <a:gd name="T2" fmla="*/ 96 w 360"/>
                <a:gd name="T3" fmla="*/ 528 h 558"/>
                <a:gd name="T4" fmla="*/ 144 w 360"/>
                <a:gd name="T5" fmla="*/ 336 h 558"/>
                <a:gd name="T6" fmla="*/ 144 w 360"/>
                <a:gd name="T7" fmla="*/ 168 h 558"/>
                <a:gd name="T8" fmla="*/ 168 w 360"/>
                <a:gd name="T9" fmla="*/ 24 h 558"/>
                <a:gd name="T10" fmla="*/ 300 w 360"/>
                <a:gd name="T11" fmla="*/ 24 h 558"/>
                <a:gd name="T12" fmla="*/ 360 w 360"/>
                <a:gd name="T13" fmla="*/ 7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558">
                  <a:moveTo>
                    <a:pt x="0" y="516"/>
                  </a:moveTo>
                  <a:cubicBezTo>
                    <a:pt x="36" y="537"/>
                    <a:pt x="72" y="558"/>
                    <a:pt x="96" y="528"/>
                  </a:cubicBezTo>
                  <a:cubicBezTo>
                    <a:pt x="120" y="498"/>
                    <a:pt x="136" y="396"/>
                    <a:pt x="144" y="336"/>
                  </a:cubicBezTo>
                  <a:cubicBezTo>
                    <a:pt x="152" y="276"/>
                    <a:pt x="140" y="220"/>
                    <a:pt x="144" y="168"/>
                  </a:cubicBezTo>
                  <a:cubicBezTo>
                    <a:pt x="148" y="116"/>
                    <a:pt x="142" y="48"/>
                    <a:pt x="168" y="24"/>
                  </a:cubicBezTo>
                  <a:cubicBezTo>
                    <a:pt x="194" y="0"/>
                    <a:pt x="268" y="16"/>
                    <a:pt x="300" y="24"/>
                  </a:cubicBezTo>
                  <a:cubicBezTo>
                    <a:pt x="332" y="32"/>
                    <a:pt x="346" y="52"/>
                    <a:pt x="360" y="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0" name="Freeform 42"/>
            <p:cNvSpPr>
              <a:spLocks/>
            </p:cNvSpPr>
            <p:nvPr/>
          </p:nvSpPr>
          <p:spPr bwMode="auto">
            <a:xfrm>
              <a:off x="4032" y="1716"/>
              <a:ext cx="360" cy="558"/>
            </a:xfrm>
            <a:custGeom>
              <a:avLst/>
              <a:gdLst>
                <a:gd name="T0" fmla="*/ 0 w 360"/>
                <a:gd name="T1" fmla="*/ 516 h 558"/>
                <a:gd name="T2" fmla="*/ 96 w 360"/>
                <a:gd name="T3" fmla="*/ 528 h 558"/>
                <a:gd name="T4" fmla="*/ 144 w 360"/>
                <a:gd name="T5" fmla="*/ 336 h 558"/>
                <a:gd name="T6" fmla="*/ 144 w 360"/>
                <a:gd name="T7" fmla="*/ 168 h 558"/>
                <a:gd name="T8" fmla="*/ 168 w 360"/>
                <a:gd name="T9" fmla="*/ 24 h 558"/>
                <a:gd name="T10" fmla="*/ 300 w 360"/>
                <a:gd name="T11" fmla="*/ 24 h 558"/>
                <a:gd name="T12" fmla="*/ 360 w 360"/>
                <a:gd name="T13" fmla="*/ 7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558">
                  <a:moveTo>
                    <a:pt x="0" y="516"/>
                  </a:moveTo>
                  <a:cubicBezTo>
                    <a:pt x="36" y="537"/>
                    <a:pt x="72" y="558"/>
                    <a:pt x="96" y="528"/>
                  </a:cubicBezTo>
                  <a:cubicBezTo>
                    <a:pt x="120" y="498"/>
                    <a:pt x="136" y="396"/>
                    <a:pt x="144" y="336"/>
                  </a:cubicBezTo>
                  <a:cubicBezTo>
                    <a:pt x="152" y="276"/>
                    <a:pt x="140" y="220"/>
                    <a:pt x="144" y="168"/>
                  </a:cubicBezTo>
                  <a:cubicBezTo>
                    <a:pt x="148" y="116"/>
                    <a:pt x="142" y="48"/>
                    <a:pt x="168" y="24"/>
                  </a:cubicBezTo>
                  <a:cubicBezTo>
                    <a:pt x="194" y="0"/>
                    <a:pt x="268" y="16"/>
                    <a:pt x="300" y="24"/>
                  </a:cubicBezTo>
                  <a:cubicBezTo>
                    <a:pt x="332" y="32"/>
                    <a:pt x="346" y="52"/>
                    <a:pt x="360" y="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1" name="Freeform 43"/>
            <p:cNvSpPr>
              <a:spLocks/>
            </p:cNvSpPr>
            <p:nvPr/>
          </p:nvSpPr>
          <p:spPr bwMode="auto">
            <a:xfrm flipH="1">
              <a:off x="1248" y="1716"/>
              <a:ext cx="360" cy="558"/>
            </a:xfrm>
            <a:custGeom>
              <a:avLst/>
              <a:gdLst>
                <a:gd name="T0" fmla="*/ 0 w 360"/>
                <a:gd name="T1" fmla="*/ 516 h 558"/>
                <a:gd name="T2" fmla="*/ 96 w 360"/>
                <a:gd name="T3" fmla="*/ 528 h 558"/>
                <a:gd name="T4" fmla="*/ 144 w 360"/>
                <a:gd name="T5" fmla="*/ 336 h 558"/>
                <a:gd name="T6" fmla="*/ 144 w 360"/>
                <a:gd name="T7" fmla="*/ 168 h 558"/>
                <a:gd name="T8" fmla="*/ 168 w 360"/>
                <a:gd name="T9" fmla="*/ 24 h 558"/>
                <a:gd name="T10" fmla="*/ 300 w 360"/>
                <a:gd name="T11" fmla="*/ 24 h 558"/>
                <a:gd name="T12" fmla="*/ 360 w 360"/>
                <a:gd name="T13" fmla="*/ 7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558">
                  <a:moveTo>
                    <a:pt x="0" y="516"/>
                  </a:moveTo>
                  <a:cubicBezTo>
                    <a:pt x="36" y="537"/>
                    <a:pt x="72" y="558"/>
                    <a:pt x="96" y="528"/>
                  </a:cubicBezTo>
                  <a:cubicBezTo>
                    <a:pt x="120" y="498"/>
                    <a:pt x="136" y="396"/>
                    <a:pt x="144" y="336"/>
                  </a:cubicBezTo>
                  <a:cubicBezTo>
                    <a:pt x="152" y="276"/>
                    <a:pt x="140" y="220"/>
                    <a:pt x="144" y="168"/>
                  </a:cubicBezTo>
                  <a:cubicBezTo>
                    <a:pt x="148" y="116"/>
                    <a:pt x="142" y="48"/>
                    <a:pt x="168" y="24"/>
                  </a:cubicBezTo>
                  <a:cubicBezTo>
                    <a:pt x="194" y="0"/>
                    <a:pt x="268" y="16"/>
                    <a:pt x="300" y="24"/>
                  </a:cubicBezTo>
                  <a:cubicBezTo>
                    <a:pt x="332" y="32"/>
                    <a:pt x="346" y="52"/>
                    <a:pt x="360" y="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2" name="Freeform 44"/>
            <p:cNvSpPr>
              <a:spLocks/>
            </p:cNvSpPr>
            <p:nvPr/>
          </p:nvSpPr>
          <p:spPr bwMode="auto">
            <a:xfrm flipH="1">
              <a:off x="3432" y="1728"/>
              <a:ext cx="360" cy="558"/>
            </a:xfrm>
            <a:custGeom>
              <a:avLst/>
              <a:gdLst>
                <a:gd name="T0" fmla="*/ 0 w 360"/>
                <a:gd name="T1" fmla="*/ 516 h 558"/>
                <a:gd name="T2" fmla="*/ 96 w 360"/>
                <a:gd name="T3" fmla="*/ 528 h 558"/>
                <a:gd name="T4" fmla="*/ 144 w 360"/>
                <a:gd name="T5" fmla="*/ 336 h 558"/>
                <a:gd name="T6" fmla="*/ 144 w 360"/>
                <a:gd name="T7" fmla="*/ 168 h 558"/>
                <a:gd name="T8" fmla="*/ 168 w 360"/>
                <a:gd name="T9" fmla="*/ 24 h 558"/>
                <a:gd name="T10" fmla="*/ 300 w 360"/>
                <a:gd name="T11" fmla="*/ 24 h 558"/>
                <a:gd name="T12" fmla="*/ 360 w 360"/>
                <a:gd name="T13" fmla="*/ 7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558">
                  <a:moveTo>
                    <a:pt x="0" y="516"/>
                  </a:moveTo>
                  <a:cubicBezTo>
                    <a:pt x="36" y="537"/>
                    <a:pt x="72" y="558"/>
                    <a:pt x="96" y="528"/>
                  </a:cubicBezTo>
                  <a:cubicBezTo>
                    <a:pt x="120" y="498"/>
                    <a:pt x="136" y="396"/>
                    <a:pt x="144" y="336"/>
                  </a:cubicBezTo>
                  <a:cubicBezTo>
                    <a:pt x="152" y="276"/>
                    <a:pt x="140" y="220"/>
                    <a:pt x="144" y="168"/>
                  </a:cubicBezTo>
                  <a:cubicBezTo>
                    <a:pt x="148" y="116"/>
                    <a:pt x="142" y="48"/>
                    <a:pt x="168" y="24"/>
                  </a:cubicBezTo>
                  <a:cubicBezTo>
                    <a:pt x="194" y="0"/>
                    <a:pt x="268" y="16"/>
                    <a:pt x="300" y="24"/>
                  </a:cubicBezTo>
                  <a:cubicBezTo>
                    <a:pt x="332" y="32"/>
                    <a:pt x="346" y="52"/>
                    <a:pt x="360" y="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DAD6-5107-4049-83B3-2404EC49020C}" type="datetime1">
              <a:rPr lang="en-US" smtClean="0"/>
              <a:t>11/15/2019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1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28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CB46-2915-184D-9072-2AF3C0F1BCA2}" type="slidenum">
              <a:rPr lang="en-US"/>
              <a:pPr/>
              <a:t>13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Redraw the previous structure so that it has a treelike shape – a </a:t>
            </a:r>
            <a:r>
              <a:rPr lang="en-US" u="sng"/>
              <a:t>binary tree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1409700" y="2940050"/>
            <a:ext cx="8715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1409700" y="3517900"/>
            <a:ext cx="8715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1409700" y="2940050"/>
            <a:ext cx="0" cy="5778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7505700" y="2940050"/>
            <a:ext cx="0" cy="5778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2281238" y="2940050"/>
            <a:ext cx="8699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2281238" y="3517900"/>
            <a:ext cx="8699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151188" y="2940050"/>
            <a:ext cx="87153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151188" y="3517900"/>
            <a:ext cx="87153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4022725" y="2940050"/>
            <a:ext cx="8699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>
            <a:off x="4022725" y="3517900"/>
            <a:ext cx="8699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4892675" y="2940050"/>
            <a:ext cx="8715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>
            <a:off x="4892675" y="3517900"/>
            <a:ext cx="8715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5764213" y="2940050"/>
            <a:ext cx="8699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5764213" y="3517900"/>
            <a:ext cx="8699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>
            <a:off x="6634163" y="2940050"/>
            <a:ext cx="87153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1" name="Line 19"/>
          <p:cNvSpPr>
            <a:spLocks noChangeShapeType="1"/>
          </p:cNvSpPr>
          <p:nvPr/>
        </p:nvSpPr>
        <p:spPr bwMode="auto">
          <a:xfrm>
            <a:off x="6634163" y="3517900"/>
            <a:ext cx="87153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9433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9"/>
          <a:stretch>
            <a:fillRect/>
          </a:stretch>
        </p:blipFill>
        <p:spPr bwMode="auto">
          <a:xfrm>
            <a:off x="2549525" y="3046413"/>
            <a:ext cx="4202113" cy="2767012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76EE-7DE2-574C-B513-9778B719E492}" type="datetime1">
              <a:rPr lang="en-US" smtClean="0"/>
              <a:t>11/15/2019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8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28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02DA-7ECC-AB4F-81D9-55AFBDFFFBE3}" type="slidenum">
              <a:rPr lang="en-US"/>
              <a:pPr/>
              <a:t>14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data structure which consists of </a:t>
            </a:r>
          </a:p>
          <a:p>
            <a:pPr lvl="1">
              <a:lnSpc>
                <a:spcPct val="90000"/>
              </a:lnSpc>
            </a:pPr>
            <a:r>
              <a:rPr lang="en-US"/>
              <a:t>a finite set of elements called </a:t>
            </a:r>
            <a:r>
              <a:rPr lang="en-US" u="sng"/>
              <a:t>nodes</a:t>
            </a:r>
            <a:r>
              <a:rPr lang="en-US"/>
              <a:t> or vertices</a:t>
            </a:r>
          </a:p>
          <a:p>
            <a:pPr lvl="1">
              <a:lnSpc>
                <a:spcPct val="90000"/>
              </a:lnSpc>
            </a:pPr>
            <a:r>
              <a:rPr lang="en-US"/>
              <a:t>a finite set of </a:t>
            </a:r>
            <a:r>
              <a:rPr lang="en-US" u="sng"/>
              <a:t>directed arcs</a:t>
            </a:r>
            <a:r>
              <a:rPr lang="en-US"/>
              <a:t> which connect the nodes</a:t>
            </a:r>
          </a:p>
          <a:p>
            <a:pPr>
              <a:lnSpc>
                <a:spcPct val="90000"/>
              </a:lnSpc>
            </a:pPr>
            <a:r>
              <a:rPr lang="en-US"/>
              <a:t>If the tree is nonempty</a:t>
            </a:r>
          </a:p>
          <a:p>
            <a:pPr lvl="1">
              <a:lnSpc>
                <a:spcPct val="90000"/>
              </a:lnSpc>
            </a:pPr>
            <a:r>
              <a:rPr lang="en-US"/>
              <a:t>one of the nodes (the </a:t>
            </a:r>
            <a:r>
              <a:rPr lang="en-US" u="sng"/>
              <a:t>root</a:t>
            </a:r>
            <a:r>
              <a:rPr lang="en-US"/>
              <a:t>) has no incoming arc</a:t>
            </a:r>
          </a:p>
          <a:p>
            <a:pPr lvl="1">
              <a:lnSpc>
                <a:spcPct val="90000"/>
              </a:lnSpc>
            </a:pPr>
            <a:r>
              <a:rPr lang="en-US"/>
              <a:t>every other node can be reached by following a unique sequence of consecutive arcs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9E5B-EAC8-8E4A-8F36-83DF03C8AD42}" type="datetime1">
              <a:rPr lang="en-US" smtClean="0"/>
              <a:t>11/15/2019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5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28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6028-3D6F-1343-B503-EEFD63F6096F}" type="slidenum">
              <a:rPr lang="en-US"/>
              <a:pPr/>
              <a:t>15</a:t>
            </a:fld>
            <a:endParaRPr lang="en-US"/>
          </a:p>
        </p:txBody>
      </p:sp>
      <p:pic>
        <p:nvPicPr>
          <p:cNvPr id="61479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422525"/>
            <a:ext cx="2727325" cy="24765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Tree terminology</a:t>
            </a:r>
          </a:p>
        </p:txBody>
      </p:sp>
      <p:grpSp>
        <p:nvGrpSpPr>
          <p:cNvPr id="61468" name="Group 28"/>
          <p:cNvGrpSpPr>
            <a:grpSpLocks/>
          </p:cNvGrpSpPr>
          <p:nvPr/>
        </p:nvGrpSpPr>
        <p:grpSpPr bwMode="auto">
          <a:xfrm>
            <a:off x="4491038" y="1870075"/>
            <a:ext cx="2171700" cy="800100"/>
            <a:chOff x="2976" y="1080"/>
            <a:chExt cx="1368" cy="504"/>
          </a:xfrm>
        </p:grpSpPr>
        <p:sp>
          <p:nvSpPr>
            <p:cNvPr id="61469" name="Text Box 29"/>
            <p:cNvSpPr txBox="1">
              <a:spLocks noChangeArrowheads="1"/>
            </p:cNvSpPr>
            <p:nvPr/>
          </p:nvSpPr>
          <p:spPr bwMode="auto">
            <a:xfrm>
              <a:off x="3228" y="1080"/>
              <a:ext cx="1116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Root node</a:t>
              </a:r>
            </a:p>
          </p:txBody>
        </p:sp>
        <p:sp>
          <p:nvSpPr>
            <p:cNvPr id="61470" name="Line 30"/>
            <p:cNvSpPr>
              <a:spLocks noChangeShapeType="1"/>
            </p:cNvSpPr>
            <p:nvPr/>
          </p:nvSpPr>
          <p:spPr bwMode="auto">
            <a:xfrm flipH="1">
              <a:off x="2976" y="1320"/>
              <a:ext cx="42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481" name="Group 41"/>
          <p:cNvGrpSpPr>
            <a:grpSpLocks/>
          </p:cNvGrpSpPr>
          <p:nvPr/>
        </p:nvGrpSpPr>
        <p:grpSpPr bwMode="auto">
          <a:xfrm>
            <a:off x="2055813" y="4144963"/>
            <a:ext cx="2459037" cy="2003425"/>
            <a:chOff x="1295" y="2611"/>
            <a:chExt cx="1549" cy="1262"/>
          </a:xfrm>
        </p:grpSpPr>
        <p:sp>
          <p:nvSpPr>
            <p:cNvPr id="61475" name="Text Box 35"/>
            <p:cNvSpPr txBox="1">
              <a:spLocks noChangeArrowheads="1"/>
            </p:cNvSpPr>
            <p:nvPr/>
          </p:nvSpPr>
          <p:spPr bwMode="auto">
            <a:xfrm>
              <a:off x="1295" y="3642"/>
              <a:ext cx="144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Leaf nodes</a:t>
              </a:r>
            </a:p>
          </p:txBody>
        </p:sp>
        <p:sp>
          <p:nvSpPr>
            <p:cNvPr id="61476" name="Line 36"/>
            <p:cNvSpPr>
              <a:spLocks noChangeShapeType="1"/>
            </p:cNvSpPr>
            <p:nvPr/>
          </p:nvSpPr>
          <p:spPr bwMode="auto">
            <a:xfrm flipH="1" flipV="1">
              <a:off x="1973" y="3039"/>
              <a:ext cx="353" cy="5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7" name="Line 37"/>
            <p:cNvSpPr>
              <a:spLocks noChangeShapeType="1"/>
            </p:cNvSpPr>
            <p:nvPr/>
          </p:nvSpPr>
          <p:spPr bwMode="auto">
            <a:xfrm flipV="1">
              <a:off x="2338" y="3036"/>
              <a:ext cx="9" cy="6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Line 38"/>
            <p:cNvSpPr>
              <a:spLocks noChangeShapeType="1"/>
            </p:cNvSpPr>
            <p:nvPr/>
          </p:nvSpPr>
          <p:spPr bwMode="auto">
            <a:xfrm flipV="1">
              <a:off x="2363" y="2611"/>
              <a:ext cx="481" cy="10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482" name="Group 42"/>
          <p:cNvGrpSpPr>
            <a:grpSpLocks/>
          </p:cNvGrpSpPr>
          <p:nvPr/>
        </p:nvGrpSpPr>
        <p:grpSpPr bwMode="auto">
          <a:xfrm>
            <a:off x="4305300" y="3695700"/>
            <a:ext cx="3886200" cy="2341563"/>
            <a:chOff x="2712" y="2328"/>
            <a:chExt cx="2448" cy="1475"/>
          </a:xfrm>
        </p:grpSpPr>
        <p:sp>
          <p:nvSpPr>
            <p:cNvPr id="61472" name="Oval 32"/>
            <p:cNvSpPr>
              <a:spLocks noChangeArrowheads="1"/>
            </p:cNvSpPr>
            <p:nvPr/>
          </p:nvSpPr>
          <p:spPr bwMode="auto">
            <a:xfrm>
              <a:off x="2712" y="2328"/>
              <a:ext cx="956" cy="4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3" name="Text Box 33"/>
            <p:cNvSpPr txBox="1">
              <a:spLocks noChangeArrowheads="1"/>
            </p:cNvSpPr>
            <p:nvPr/>
          </p:nvSpPr>
          <p:spPr bwMode="auto">
            <a:xfrm>
              <a:off x="2988" y="3312"/>
              <a:ext cx="2172" cy="4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/>
                <a:t> Children of the parent (3)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/>
                <a:t> Siblings to each other</a:t>
              </a:r>
            </a:p>
          </p:txBody>
        </p:sp>
        <p:sp>
          <p:nvSpPr>
            <p:cNvPr id="61480" name="Line 40"/>
            <p:cNvSpPr>
              <a:spLocks noChangeShapeType="1"/>
            </p:cNvSpPr>
            <p:nvPr/>
          </p:nvSpPr>
          <p:spPr bwMode="auto">
            <a:xfrm flipH="1" flipV="1">
              <a:off x="3358" y="2733"/>
              <a:ext cx="270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9AA4-8B20-4A47-A8FE-F94C4230B12E}" type="datetime1">
              <a:rPr lang="en-US" smtClean="0"/>
              <a:t>11/15/2019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2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28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B240-49FF-7E48-8B0D-D264EC5CF1CE}" type="slidenum">
              <a:rPr lang="en-US"/>
              <a:pPr/>
              <a:t>16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Each node has at most two children</a:t>
            </a:r>
          </a:p>
          <a:p>
            <a:pPr>
              <a:lnSpc>
                <a:spcPct val="90000"/>
              </a:lnSpc>
            </a:pPr>
            <a:r>
              <a:rPr lang="en-US" dirty="0"/>
              <a:t>Useful in modeling processes where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comparison or experiment has exactly two possible outcomes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test is performed repeatedly</a:t>
            </a:r>
          </a:p>
          <a:p>
            <a:pPr>
              <a:lnSpc>
                <a:spcPct val="90000"/>
              </a:lnSpc>
            </a:pPr>
            <a:r>
              <a:rPr lang="en-US" dirty="0"/>
              <a:t>Example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Multiple coin tosses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Decision trees where each decision is yes/no (example: guessing game)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A0BE-C601-3147-A753-11E7A12E6765}" type="datetime1">
              <a:rPr lang="en-US" smtClean="0"/>
              <a:t>11/15/2019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7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Linked Representation of Binary Trees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Uses space more efficiently</a:t>
            </a:r>
          </a:p>
          <a:p>
            <a:r>
              <a:rPr lang="en-US"/>
              <a:t>Provides additional flexibility</a:t>
            </a:r>
          </a:p>
          <a:p>
            <a:r>
              <a:rPr lang="en-US"/>
              <a:t>Each node has two links</a:t>
            </a:r>
          </a:p>
          <a:p>
            <a:pPr lvl="1"/>
            <a:r>
              <a:rPr lang="en-US"/>
              <a:t>one to the left child of the node</a:t>
            </a:r>
          </a:p>
          <a:p>
            <a:pPr lvl="1"/>
            <a:r>
              <a:rPr lang="en-US"/>
              <a:t>one to the right child of the node</a:t>
            </a:r>
          </a:p>
          <a:p>
            <a:pPr lvl="1"/>
            <a:r>
              <a:rPr lang="en-US"/>
              <a:t>if no child node exists for a node, the link is set to NULL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9F75-1FEE-F54B-A322-02F9B7FAFF17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28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3A44-5113-D448-8D0E-D9EB9861BB00}" type="slidenum">
              <a:rPr lang="en-US"/>
              <a:pPr/>
              <a:t>17</a:t>
            </a:fld>
            <a:endParaRPr lang="en-US"/>
          </a:p>
        </p:txBody>
      </p:sp>
      <p:pic>
        <p:nvPicPr>
          <p:cNvPr id="65562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05000"/>
            <a:ext cx="2370138" cy="16287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63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495800"/>
            <a:ext cx="1951038" cy="1236663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920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28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2083-E327-9A4D-AF94-7AFAD0434768}" type="slidenum">
              <a:rPr lang="en-US"/>
              <a:pPr/>
              <a:t>18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Linked  Representation of Binary Trees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88" y="2728913"/>
            <a:ext cx="3063875" cy="219075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2768600"/>
            <a:ext cx="3357563" cy="219075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92B8-8164-4148-A1CC-F8749978641F}" type="datetime1">
              <a:rPr lang="en-US" smtClean="0"/>
              <a:t>11/15/2019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39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Binary Trees as Recursive Data Structures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binary tree is either empty …</a:t>
            </a:r>
          </a:p>
          <a:p>
            <a:pPr>
              <a:buFontTx/>
              <a:buNone/>
            </a:pPr>
            <a:r>
              <a:rPr lang="en-US"/>
              <a:t>         or</a:t>
            </a:r>
          </a:p>
          <a:p>
            <a:r>
              <a:rPr lang="en-US"/>
              <a:t>Consists of</a:t>
            </a:r>
          </a:p>
          <a:p>
            <a:pPr lvl="1"/>
            <a:r>
              <a:rPr lang="en-US"/>
              <a:t>a node called the root</a:t>
            </a:r>
          </a:p>
          <a:p>
            <a:pPr lvl="1"/>
            <a:r>
              <a:rPr lang="en-US"/>
              <a:t>root has pointers to two </a:t>
            </a:r>
            <a:br>
              <a:rPr lang="en-US"/>
            </a:br>
            <a:r>
              <a:rPr lang="en-US"/>
              <a:t>disjoint binary (sub)</a:t>
            </a:r>
            <a:r>
              <a:rPr lang="en-US" u="sng"/>
              <a:t>trees</a:t>
            </a:r>
            <a:r>
              <a:rPr lang="en-US"/>
              <a:t> called …</a:t>
            </a:r>
          </a:p>
          <a:p>
            <a:pPr lvl="2"/>
            <a:r>
              <a:rPr lang="en-US"/>
              <a:t>right (sub)</a:t>
            </a:r>
            <a:r>
              <a:rPr lang="en-US" u="sng"/>
              <a:t>tree</a:t>
            </a:r>
          </a:p>
          <a:p>
            <a:pPr lvl="2"/>
            <a:r>
              <a:rPr lang="en-US"/>
              <a:t>left (sub)</a:t>
            </a:r>
            <a:r>
              <a:rPr lang="en-US" u="sng"/>
              <a:t>tree</a:t>
            </a:r>
          </a:p>
          <a:p>
            <a:pPr lvl="2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2C8-DBC6-4140-920B-04C55F94D3D0}" type="datetime1">
              <a:rPr lang="en-US" smtClean="0"/>
              <a:t>11/15/2019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28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34C7-F341-5B4E-AC49-A684526862D2}" type="slidenum">
              <a:rPr lang="en-US"/>
              <a:pPr/>
              <a:t>19</a:t>
            </a:fld>
            <a:endParaRPr lang="en-US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6667500" y="1219200"/>
            <a:ext cx="1714500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Anchor</a:t>
            </a:r>
          </a:p>
        </p:txBody>
      </p:sp>
      <p:grpSp>
        <p:nvGrpSpPr>
          <p:cNvPr id="67589" name="Group 5"/>
          <p:cNvGrpSpPr>
            <a:grpSpLocks/>
          </p:cNvGrpSpPr>
          <p:nvPr/>
        </p:nvGrpSpPr>
        <p:grpSpPr bwMode="auto">
          <a:xfrm>
            <a:off x="6381750" y="2819400"/>
            <a:ext cx="2286000" cy="1981200"/>
            <a:chOff x="4020" y="2232"/>
            <a:chExt cx="1440" cy="1248"/>
          </a:xfrm>
        </p:grpSpPr>
        <p:sp>
          <p:nvSpPr>
            <p:cNvPr id="67590" name="AutoShape 6"/>
            <p:cNvSpPr>
              <a:spLocks/>
            </p:cNvSpPr>
            <p:nvPr/>
          </p:nvSpPr>
          <p:spPr bwMode="auto">
            <a:xfrm>
              <a:off x="4020" y="2232"/>
              <a:ext cx="264" cy="1248"/>
            </a:xfrm>
            <a:prstGeom prst="rightBrace">
              <a:avLst>
                <a:gd name="adj1" fmla="val 3939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1" name="Text Box 7"/>
            <p:cNvSpPr txBox="1">
              <a:spLocks noChangeArrowheads="1"/>
            </p:cNvSpPr>
            <p:nvPr/>
          </p:nvSpPr>
          <p:spPr bwMode="auto">
            <a:xfrm>
              <a:off x="4560" y="2664"/>
              <a:ext cx="900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Inductive step</a:t>
              </a:r>
            </a:p>
          </p:txBody>
        </p:sp>
      </p:grp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3543300" y="4572000"/>
            <a:ext cx="2647950" cy="581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Which is either empty …</a:t>
            </a:r>
            <a:br>
              <a:rPr lang="en-US" sz="1600" dirty="0"/>
            </a:br>
            <a:r>
              <a:rPr lang="en-US" sz="1600" dirty="0"/>
              <a:t>   or …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4400550" y="4953000"/>
            <a:ext cx="20002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Which is either empty …</a:t>
            </a:r>
            <a:br>
              <a:rPr lang="en-US" sz="1200" dirty="0"/>
            </a:br>
            <a:r>
              <a:rPr lang="en-US" sz="1200" dirty="0"/>
              <a:t>   or …</a:t>
            </a:r>
          </a:p>
        </p:txBody>
      </p:sp>
    </p:spTree>
    <p:extLst>
      <p:ext uri="{BB962C8B-B14F-4D97-AF65-F5344CB8AC3E}">
        <p14:creationId xmlns:p14="http://schemas.microsoft.com/office/powerpoint/2010/main" val="91659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92" grpId="0" animBg="1"/>
      <p:bldP spid="675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 3 due 12/2</a:t>
            </a:r>
          </a:p>
          <a:p>
            <a:r>
              <a:rPr lang="en-US" dirty="0"/>
              <a:t>Program 4, new text exercises to be posted</a:t>
            </a:r>
          </a:p>
          <a:p>
            <a:r>
              <a:rPr lang="en-US" dirty="0"/>
              <a:t>Regrades: submit new style assessment for programs you’ve fixed</a:t>
            </a:r>
          </a:p>
          <a:p>
            <a:pPr lvl="1"/>
            <a:r>
              <a:rPr lang="en-US" dirty="0"/>
              <a:t>Email me if you need the assignments reopened in textbook</a:t>
            </a:r>
          </a:p>
          <a:p>
            <a:endParaRPr lang="en-US" dirty="0"/>
          </a:p>
          <a:p>
            <a:r>
              <a:rPr lang="en-US" dirty="0"/>
              <a:t>Today’s lecture:</a:t>
            </a:r>
          </a:p>
          <a:p>
            <a:pPr lvl="1"/>
            <a:r>
              <a:rPr lang="en-US" dirty="0"/>
              <a:t>Program 3 intro</a:t>
            </a:r>
          </a:p>
          <a:p>
            <a:pPr lvl="1"/>
            <a:r>
              <a:rPr lang="en-US" dirty="0"/>
              <a:t>Recursion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52136F2-0C10-4C23-ACD9-4377396A8361}" type="datetime1">
              <a:rPr lang="en-US" smtClean="0">
                <a:latin typeface="+mj-lt"/>
              </a:rPr>
              <a:t>11/15/2019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29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28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67E9-2FCA-FB42-97D3-06C1E18801AA}" type="slidenum">
              <a:rPr lang="en-US"/>
              <a:pPr/>
              <a:t>20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Traversal is Recursive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If the binary tree is empty then</a:t>
            </a:r>
            <a:br>
              <a:rPr lang="en-US"/>
            </a:br>
            <a:r>
              <a:rPr lang="en-US"/>
              <a:t>do nothing</a:t>
            </a:r>
          </a:p>
          <a:p>
            <a:pPr>
              <a:buFontTx/>
              <a:buNone/>
            </a:pPr>
            <a:r>
              <a:rPr lang="en-US"/>
              <a:t>Else </a:t>
            </a:r>
            <a:br>
              <a:rPr lang="en-US"/>
            </a:br>
            <a:r>
              <a:rPr lang="en-US"/>
              <a:t>N: Visit the root, process data</a:t>
            </a:r>
            <a:br>
              <a:rPr lang="en-US"/>
            </a:br>
            <a:r>
              <a:rPr lang="en-US"/>
              <a:t>L: Traverse the left subtree</a:t>
            </a:r>
            <a:br>
              <a:rPr lang="en-US"/>
            </a:br>
            <a:r>
              <a:rPr lang="en-US"/>
              <a:t>R: Traverse the right subtree</a:t>
            </a:r>
          </a:p>
        </p:txBody>
      </p:sp>
      <p:grpSp>
        <p:nvGrpSpPr>
          <p:cNvPr id="68612" name="Group 4"/>
          <p:cNvGrpSpPr>
            <a:grpSpLocks/>
          </p:cNvGrpSpPr>
          <p:nvPr/>
        </p:nvGrpSpPr>
        <p:grpSpPr bwMode="auto">
          <a:xfrm>
            <a:off x="0" y="685800"/>
            <a:ext cx="9144000" cy="2057400"/>
            <a:chOff x="0" y="720"/>
            <a:chExt cx="5760" cy="1296"/>
          </a:xfrm>
        </p:grpSpPr>
        <p:sp>
          <p:nvSpPr>
            <p:cNvPr id="68613" name="Text Box 5"/>
            <p:cNvSpPr txBox="1">
              <a:spLocks noChangeArrowheads="1"/>
            </p:cNvSpPr>
            <p:nvPr/>
          </p:nvSpPr>
          <p:spPr bwMode="auto">
            <a:xfrm>
              <a:off x="4416" y="1728"/>
              <a:ext cx="13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/>
                <a:t>The "anchor"</a:t>
              </a:r>
            </a:p>
          </p:txBody>
        </p:sp>
        <p:sp>
          <p:nvSpPr>
            <p:cNvPr id="68614" name="Oval 6"/>
            <p:cNvSpPr>
              <a:spLocks noChangeArrowheads="1"/>
            </p:cNvSpPr>
            <p:nvPr/>
          </p:nvSpPr>
          <p:spPr bwMode="auto">
            <a:xfrm>
              <a:off x="0" y="720"/>
              <a:ext cx="4272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5" name="Line 7"/>
            <p:cNvSpPr>
              <a:spLocks noChangeShapeType="1"/>
            </p:cNvSpPr>
            <p:nvPr/>
          </p:nvSpPr>
          <p:spPr bwMode="auto">
            <a:xfrm flipH="1" flipV="1">
              <a:off x="3792" y="1680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16" name="Group 8"/>
          <p:cNvGrpSpPr>
            <a:grpSpLocks/>
          </p:cNvGrpSpPr>
          <p:nvPr/>
        </p:nvGrpSpPr>
        <p:grpSpPr bwMode="auto">
          <a:xfrm>
            <a:off x="4953000" y="2590800"/>
            <a:ext cx="2743200" cy="2819400"/>
            <a:chOff x="3408" y="2064"/>
            <a:chExt cx="1728" cy="1776"/>
          </a:xfrm>
        </p:grpSpPr>
        <p:sp>
          <p:nvSpPr>
            <p:cNvPr id="68617" name="AutoShape 9"/>
            <p:cNvSpPr>
              <a:spLocks/>
            </p:cNvSpPr>
            <p:nvPr/>
          </p:nvSpPr>
          <p:spPr bwMode="auto">
            <a:xfrm>
              <a:off x="4080" y="2064"/>
              <a:ext cx="240" cy="1008"/>
            </a:xfrm>
            <a:prstGeom prst="rightBrace">
              <a:avLst>
                <a:gd name="adj1" fmla="val 3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8" name="Text Box 10"/>
            <p:cNvSpPr txBox="1">
              <a:spLocks noChangeArrowheads="1"/>
            </p:cNvSpPr>
            <p:nvPr/>
          </p:nvSpPr>
          <p:spPr bwMode="auto">
            <a:xfrm>
              <a:off x="3408" y="3552"/>
              <a:ext cx="172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/>
                <a:t>The inductive step</a:t>
              </a:r>
            </a:p>
          </p:txBody>
        </p:sp>
        <p:sp>
          <p:nvSpPr>
            <p:cNvPr id="68619" name="Freeform 11"/>
            <p:cNvSpPr>
              <a:spLocks/>
            </p:cNvSpPr>
            <p:nvPr/>
          </p:nvSpPr>
          <p:spPr bwMode="auto">
            <a:xfrm>
              <a:off x="4416" y="2496"/>
              <a:ext cx="456" cy="960"/>
            </a:xfrm>
            <a:custGeom>
              <a:avLst/>
              <a:gdLst>
                <a:gd name="T0" fmla="*/ 0 w 456"/>
                <a:gd name="T1" fmla="*/ 96 h 960"/>
                <a:gd name="T2" fmla="*/ 432 w 456"/>
                <a:gd name="T3" fmla="*/ 144 h 960"/>
                <a:gd name="T4" fmla="*/ 144 w 456"/>
                <a:gd name="T5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6" h="960">
                  <a:moveTo>
                    <a:pt x="0" y="96"/>
                  </a:moveTo>
                  <a:cubicBezTo>
                    <a:pt x="204" y="48"/>
                    <a:pt x="408" y="0"/>
                    <a:pt x="432" y="144"/>
                  </a:cubicBezTo>
                  <a:cubicBezTo>
                    <a:pt x="456" y="288"/>
                    <a:pt x="300" y="624"/>
                    <a:pt x="144" y="9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C64F-78C4-0E4E-B310-BB59C16A2986}" type="datetime1">
              <a:rPr lang="en-US" smtClean="0"/>
              <a:t>11/15/2019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9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topics</a:t>
            </a:r>
          </a:p>
          <a:p>
            <a:pPr lvl="1"/>
            <a:r>
              <a:rPr lang="en-US" dirty="0"/>
              <a:t>Binary search trees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3 due 12/2</a:t>
            </a:r>
          </a:p>
          <a:p>
            <a:pPr lvl="1"/>
            <a:r>
              <a:rPr lang="en-US" dirty="0"/>
              <a:t>Program 4, new text exercises to be posted</a:t>
            </a:r>
          </a:p>
          <a:p>
            <a:pPr lvl="1"/>
            <a:r>
              <a:rPr lang="en-US" dirty="0"/>
              <a:t>Regrades: submit new style assessment for programs you’ve fixed</a:t>
            </a:r>
          </a:p>
          <a:p>
            <a:pPr lvl="2"/>
            <a:r>
              <a:rPr lang="en-US" dirty="0"/>
              <a:t>Email me if you need the assignments reopened in textbook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1B54292-955D-4278-AA9D-04B601FF13DF}" type="datetime1">
              <a:rPr lang="en-US" smtClean="0">
                <a:latin typeface="+mj-lt"/>
              </a:rPr>
              <a:t>11/15/2019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29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21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ED4F-AD6E-45D4-817B-5E1B230D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3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64566-1282-4EEC-BD5C-1F5F63783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Calculator program using stacks</a:t>
            </a:r>
          </a:p>
          <a:p>
            <a:r>
              <a:rPr lang="en-US" dirty="0"/>
              <a:t>Can evaluate expressions in two steps</a:t>
            </a:r>
          </a:p>
          <a:p>
            <a:pPr lvl="1"/>
            <a:r>
              <a:rPr lang="en-US" dirty="0"/>
              <a:t>Convert from infix to postfix</a:t>
            </a:r>
          </a:p>
          <a:p>
            <a:pPr lvl="1"/>
            <a:r>
              <a:rPr lang="en-US" dirty="0"/>
              <a:t>Parse postfix expression and evaluate</a:t>
            </a:r>
          </a:p>
          <a:p>
            <a:r>
              <a:rPr lang="en-US" dirty="0"/>
              <a:t>Stacks used in each step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8D212-93F1-4571-8B37-0B595A13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1F6B-ADB6-4839-8CEC-9F681C6049E1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25813-DC0B-4C1B-A3CA-A5919BEB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3C781-D98C-4EC3-80AE-051EA256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6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E62D-44F5-4536-8894-328939C3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3: infix vs. postfix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C7151-1E55-4678-8132-4C93F4919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Infix notation: standard expression format</a:t>
            </a:r>
          </a:p>
          <a:p>
            <a:pPr lvl="1"/>
            <a:r>
              <a:rPr lang="en-US" dirty="0"/>
              <a:t>Operator precedence </a:t>
            </a:r>
            <a:r>
              <a:rPr lang="en-US" dirty="0">
                <a:sym typeface="Wingdings" panose="05000000000000000000" pitchFamily="2" charset="2"/>
              </a:rPr>
              <a:t> order of operations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Parentheses used to override default order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Example: (4 + 2) / (3 – 1)</a:t>
            </a:r>
          </a:p>
          <a:p>
            <a:r>
              <a:rPr lang="en-US" dirty="0">
                <a:sym typeface="Wingdings" panose="05000000000000000000" pitchFamily="2" charset="2"/>
              </a:rPr>
              <a:t>Postfix notation: operators follow values to operate on (operands)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 need for parentheses, operator precedence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Example: 4 2 + 3 1 - 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CFE8C-9172-4459-ACBE-DA8660942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35F1-5F72-44DF-A6A4-2C9D1AB691F5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F4424-FB06-4F78-9E66-4CAB2EE9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5BA1B-A5CB-43CB-9829-78B6441E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1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E5A8-E6FF-4592-9BCC-5AEDA620F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3: infix to postfix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3550-671F-4BE0-9443-842065D5C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Split input line into </a:t>
            </a:r>
            <a:r>
              <a:rPr lang="en-US" dirty="0">
                <a:solidFill>
                  <a:srgbClr val="FF0000"/>
                </a:solidFill>
              </a:rPr>
              <a:t>tokens</a:t>
            </a:r>
          </a:p>
          <a:p>
            <a:pPr lvl="1"/>
            <a:r>
              <a:rPr lang="en-US" dirty="0"/>
              <a:t>Token = number, operator, (, or )</a:t>
            </a:r>
          </a:p>
          <a:p>
            <a:r>
              <a:rPr lang="en-US" dirty="0"/>
              <a:t>Use stack to store operators (characters)</a:t>
            </a:r>
          </a:p>
          <a:p>
            <a:r>
              <a:rPr lang="en-US" dirty="0"/>
              <a:t>“Output” converted expression to postfix string</a:t>
            </a:r>
          </a:p>
          <a:p>
            <a:r>
              <a:rPr lang="en-US" dirty="0"/>
              <a:t>While parsing input line</a:t>
            </a:r>
          </a:p>
          <a:p>
            <a:pPr lvl="1"/>
            <a:r>
              <a:rPr lang="en-US" dirty="0"/>
              <a:t>token = number </a:t>
            </a:r>
            <a:r>
              <a:rPr lang="en-US" dirty="0">
                <a:sym typeface="Wingdings" panose="05000000000000000000" pitchFamily="2" charset="2"/>
              </a:rPr>
              <a:t> add to postfix string</a:t>
            </a:r>
            <a:endParaRPr lang="en-US" dirty="0"/>
          </a:p>
          <a:p>
            <a:pPr lvl="1"/>
            <a:r>
              <a:rPr lang="en-US" dirty="0"/>
              <a:t>token = ( </a:t>
            </a:r>
            <a:r>
              <a:rPr lang="en-US" dirty="0">
                <a:sym typeface="Wingdings" panose="05000000000000000000" pitchFamily="2" charset="2"/>
              </a:rPr>
              <a:t> push onto stack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token = )  pop from stack to postfix string until you find corresponding (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Pop (, too, but don’t send to postfix string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token = operator  pop everything of higher/equal precedence off stack to postfix string, then push new operator to stack</a:t>
            </a:r>
          </a:p>
          <a:p>
            <a:r>
              <a:rPr lang="en-US" dirty="0">
                <a:sym typeface="Wingdings" panose="05000000000000000000" pitchFamily="2" charset="2"/>
              </a:rPr>
              <a:t>Once you’ve gone through whole expression, pop remaining operators from stack to postfix string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7B736-DD7B-4B7E-A4B1-6C14743A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35F1-5F72-44DF-A6A4-2C9D1AB691F5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E9D82-8372-41C9-A548-219B5DE3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84FE4-93E7-411F-99B3-16035861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3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598F-A776-477F-BC51-B33C2BC5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3: postfix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B554A-B2E4-410C-BFC8-248DF0FF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stack of integers</a:t>
            </a:r>
          </a:p>
          <a:p>
            <a:r>
              <a:rPr lang="en-US" dirty="0"/>
              <a:t>Parse postfix string from L to R</a:t>
            </a:r>
          </a:p>
          <a:p>
            <a:pPr lvl="1"/>
            <a:r>
              <a:rPr lang="en-US" dirty="0"/>
              <a:t>If token = number </a:t>
            </a:r>
            <a:r>
              <a:rPr lang="en-US" dirty="0">
                <a:sym typeface="Wingdings" panose="05000000000000000000" pitchFamily="2" charset="2"/>
              </a:rPr>
              <a:t> push to stack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Must convert from char to equivalent int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token = operator  pop two values of stack and perform corresponding operation, then push result</a:t>
            </a:r>
          </a:p>
          <a:p>
            <a:r>
              <a:rPr lang="en-US" dirty="0">
                <a:sym typeface="Wingdings" panose="05000000000000000000" pitchFamily="2" charset="2"/>
              </a:rPr>
              <a:t>When done parsing string, stack holds final result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C6479-3A8A-49F0-A252-1A5727E9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35F1-5F72-44DF-A6A4-2C9D1AB691F5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F0B36-7F77-4FEB-95B5-A7884B74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57EB1-817A-4181-B0D7-96DD89E6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4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functions call other functions</a:t>
            </a:r>
          </a:p>
          <a:p>
            <a:r>
              <a:rPr lang="en-US" dirty="0">
                <a:solidFill>
                  <a:srgbClr val="0000FF"/>
                </a:solidFill>
              </a:rPr>
              <a:t>Recursive</a:t>
            </a:r>
            <a:r>
              <a:rPr lang="en-US" dirty="0"/>
              <a:t> functions call themselves</a:t>
            </a:r>
          </a:p>
          <a:p>
            <a:r>
              <a:rPr lang="en-US" dirty="0"/>
              <a:t>A recursive function has two parts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Anchor / base case</a:t>
            </a:r>
            <a:r>
              <a:rPr lang="en-US" dirty="0"/>
              <a:t>: function value is defined for one or more specific argument values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Inductive / recursive case</a:t>
            </a:r>
            <a:r>
              <a:rPr lang="en-US" dirty="0"/>
              <a:t>: function value for current argument value defined in terms of previously defined function values and/or arguments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A58E-1028-485F-A075-1D67A3140E5D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0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double power(double x, unsigned n){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if (n == 0)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	return 1.0;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else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	return x * power(x, n – 1);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0349-BC9A-4556-8B9F-1F85BA92DE27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downsides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Space efficiency</a:t>
            </a:r>
          </a:p>
          <a:p>
            <a:pPr lvl="1"/>
            <a:r>
              <a:rPr lang="en-US" dirty="0"/>
              <a:t>Every function needs a stack frame/activation record</a:t>
            </a:r>
          </a:p>
          <a:p>
            <a:r>
              <a:rPr lang="en-US" dirty="0"/>
              <a:t>Computational efficiency</a:t>
            </a:r>
          </a:p>
          <a:p>
            <a:pPr lvl="1"/>
            <a:r>
              <a:rPr lang="en-US" dirty="0"/>
              <a:t>Recursive solution may not be as efficient</a:t>
            </a:r>
          </a:p>
          <a:p>
            <a:pPr lvl="1"/>
            <a:r>
              <a:rPr lang="en-US" dirty="0"/>
              <a:t>Example: Fibonacci sequence (1, 1, 2, 3, 5, 8 …)</a:t>
            </a:r>
          </a:p>
          <a:p>
            <a:pPr lvl="1"/>
            <a:r>
              <a:rPr lang="en-US" dirty="0"/>
              <a:t>Recursive function to find nth Fibonacci number</a:t>
            </a:r>
          </a:p>
          <a:p>
            <a:pPr marL="344487" lvl="1" indent="0">
              <a:buNone/>
              <a:tabLst>
                <a:tab pos="863600" algn="l"/>
                <a:tab pos="1371600" algn="l"/>
              </a:tabLst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fib(unsigned n) {</a:t>
            </a:r>
          </a:p>
          <a:p>
            <a:pPr marL="344487" lvl="1" indent="0">
              <a:buNone/>
              <a:tabLst>
                <a:tab pos="8636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	if (n &lt;= 2) return 1;</a:t>
            </a:r>
          </a:p>
          <a:p>
            <a:pPr marL="344487" lvl="1" indent="0">
              <a:buNone/>
              <a:tabLst>
                <a:tab pos="8636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	else</a:t>
            </a:r>
          </a:p>
          <a:p>
            <a:pPr marL="344487" lvl="1" indent="0">
              <a:buNone/>
              <a:tabLst>
                <a:tab pos="8636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		return fib(n-1) + fib(n-2);</a:t>
            </a:r>
          </a:p>
          <a:p>
            <a:pPr marL="344487" lvl="1" indent="0">
              <a:buNone/>
              <a:tabLst>
                <a:tab pos="8636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6AC5-CA23-45FD-86C9-7A5FE7D860CA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71680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12535</TotalTime>
  <Words>1162</Words>
  <Application>Microsoft Office PowerPoint</Application>
  <PresentationFormat>On-screen Show (4:3)</PresentationFormat>
  <Paragraphs>229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Garamond</vt:lpstr>
      <vt:lpstr>Wingdings</vt:lpstr>
      <vt:lpstr>Edge</vt:lpstr>
      <vt:lpstr>EECE.3220 Data Structures</vt:lpstr>
      <vt:lpstr>Announcements/reminders</vt:lpstr>
      <vt:lpstr>Program 3 overview</vt:lpstr>
      <vt:lpstr>Program 3: infix vs. postfix</vt:lpstr>
      <vt:lpstr>Program 3: infix to postfix conversion</vt:lpstr>
      <vt:lpstr>Program 3: postfix evaluation</vt:lpstr>
      <vt:lpstr>Recursion</vt:lpstr>
      <vt:lpstr>Recursive example</vt:lpstr>
      <vt:lpstr>Recursion downsides</vt:lpstr>
      <vt:lpstr>Common recursive uses</vt:lpstr>
      <vt:lpstr>Justifying trees</vt:lpstr>
      <vt:lpstr>Binary Search Tree</vt:lpstr>
      <vt:lpstr>Binary Search Tree</vt:lpstr>
      <vt:lpstr>Trees</vt:lpstr>
      <vt:lpstr>Trees</vt:lpstr>
      <vt:lpstr>Binary Trees</vt:lpstr>
      <vt:lpstr>Linked Representation of Binary Trees</vt:lpstr>
      <vt:lpstr>Linked  Representation of Binary Trees</vt:lpstr>
      <vt:lpstr>Binary Trees as Recursive Data Structures</vt:lpstr>
      <vt:lpstr>Tree Traversal is Recursive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2625</cp:revision>
  <dcterms:created xsi:type="dcterms:W3CDTF">2006-04-03T05:03:01Z</dcterms:created>
  <dcterms:modified xsi:type="dcterms:W3CDTF">2019-11-15T15:19:44Z</dcterms:modified>
</cp:coreProperties>
</file>