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7" r:id="rId3"/>
    <p:sldId id="422" r:id="rId4"/>
    <p:sldId id="414" r:id="rId5"/>
    <p:sldId id="415" r:id="rId6"/>
    <p:sldId id="416" r:id="rId7"/>
    <p:sldId id="423" r:id="rId8"/>
    <p:sldId id="424" r:id="rId9"/>
    <p:sldId id="425" r:id="rId10"/>
    <p:sldId id="399" r:id="rId11"/>
    <p:sldId id="427" r:id="rId12"/>
    <p:sldId id="400" r:id="rId13"/>
    <p:sldId id="405" r:id="rId14"/>
    <p:sldId id="403" r:id="rId15"/>
    <p:sldId id="406" r:id="rId16"/>
    <p:sldId id="426" r:id="rId17"/>
    <p:sldId id="428" r:id="rId18"/>
    <p:sldId id="385" r:id="rId19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4A5D67D-CA94-4E46-A4DE-44285E91AA77}" v="68" dt="2019-11-18T15:41:58.0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53" autoAdjust="0"/>
    <p:restoredTop sz="89522" autoAdjust="0"/>
  </p:normalViewPr>
  <p:slideViewPr>
    <p:cSldViewPr>
      <p:cViewPr varScale="1">
        <p:scale>
          <a:sx n="76" d="100"/>
          <a:sy n="76" d="100"/>
        </p:scale>
        <p:origin x="1218" y="5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iger, Michael J" userId="13cae92b-b37c-450b-a449-82fcae19569d" providerId="ADAL" clId="{94A5D67D-CA94-4E46-A4DE-44285E91AA77}"/>
    <pc:docChg chg="undo custSel modSld">
      <pc:chgData name="Geiger, Michael J" userId="13cae92b-b37c-450b-a449-82fcae19569d" providerId="ADAL" clId="{94A5D67D-CA94-4E46-A4DE-44285E91AA77}" dt="2019-11-20T10:29:17.105" v="40" actId="478"/>
      <pc:docMkLst>
        <pc:docMk/>
      </pc:docMkLst>
      <pc:sldChg chg="addSp delSp">
        <pc:chgData name="Geiger, Michael J" userId="13cae92b-b37c-450b-a449-82fcae19569d" providerId="ADAL" clId="{94A5D67D-CA94-4E46-A4DE-44285E91AA77}" dt="2019-11-20T10:29:00.491" v="37" actId="478"/>
        <pc:sldMkLst>
          <pc:docMk/>
          <pc:sldMk cId="1683720699" sldId="399"/>
        </pc:sldMkLst>
        <pc:inkChg chg="add del">
          <ac:chgData name="Geiger, Michael J" userId="13cae92b-b37c-450b-a449-82fcae19569d" providerId="ADAL" clId="{94A5D67D-CA94-4E46-A4DE-44285E91AA77}" dt="2019-11-20T10:29:00.491" v="37" actId="478"/>
          <ac:inkMkLst>
            <pc:docMk/>
            <pc:sldMk cId="1683720699" sldId="399"/>
            <ac:inkMk id="3" creationId="{24E2750E-CA2C-4F62-9F6A-2DA88151C33F}"/>
          </ac:inkMkLst>
        </pc:inkChg>
      </pc:sldChg>
      <pc:sldChg chg="addSp delSp">
        <pc:chgData name="Geiger, Michael J" userId="13cae92b-b37c-450b-a449-82fcae19569d" providerId="ADAL" clId="{94A5D67D-CA94-4E46-A4DE-44285E91AA77}" dt="2019-11-20T10:29:12.872" v="39" actId="478"/>
        <pc:sldMkLst>
          <pc:docMk/>
          <pc:sldMk cId="2448920637" sldId="403"/>
        </pc:sldMkLst>
        <pc:inkChg chg="add del">
          <ac:chgData name="Geiger, Michael J" userId="13cae92b-b37c-450b-a449-82fcae19569d" providerId="ADAL" clId="{94A5D67D-CA94-4E46-A4DE-44285E91AA77}" dt="2019-11-20T10:29:12.872" v="39" actId="478"/>
          <ac:inkMkLst>
            <pc:docMk/>
            <pc:sldMk cId="2448920637" sldId="403"/>
            <ac:inkMk id="3" creationId="{EB14F177-8FA8-4201-81BA-40CE32ED25DF}"/>
          </ac:inkMkLst>
        </pc:inkChg>
      </pc:sldChg>
      <pc:sldChg chg="addSp delSp">
        <pc:chgData name="Geiger, Michael J" userId="13cae92b-b37c-450b-a449-82fcae19569d" providerId="ADAL" clId="{94A5D67D-CA94-4E46-A4DE-44285E91AA77}" dt="2019-11-20T10:29:17.105" v="40" actId="478"/>
        <pc:sldMkLst>
          <pc:docMk/>
          <pc:sldMk cId="717099421" sldId="406"/>
        </pc:sldMkLst>
        <pc:inkChg chg="add del">
          <ac:chgData name="Geiger, Michael J" userId="13cae92b-b37c-450b-a449-82fcae19569d" providerId="ADAL" clId="{94A5D67D-CA94-4E46-A4DE-44285E91AA77}" dt="2019-11-20T10:29:17.105" v="40" actId="478"/>
          <ac:inkMkLst>
            <pc:docMk/>
            <pc:sldMk cId="717099421" sldId="406"/>
            <ac:inkMk id="3" creationId="{630ED307-07BA-4BFA-8464-88239ACFD7C9}"/>
          </ac:inkMkLst>
        </pc:inkChg>
      </pc:sldChg>
      <pc:sldChg chg="modSp">
        <pc:chgData name="Geiger, Michael J" userId="13cae92b-b37c-450b-a449-82fcae19569d" providerId="ADAL" clId="{94A5D67D-CA94-4E46-A4DE-44285E91AA77}" dt="2019-11-18T15:25:43.377" v="32" actId="20577"/>
        <pc:sldMkLst>
          <pc:docMk/>
          <pc:sldMk cId="3135567159" sldId="425"/>
        </pc:sldMkLst>
        <pc:spChg chg="mod">
          <ac:chgData name="Geiger, Michael J" userId="13cae92b-b37c-450b-a449-82fcae19569d" providerId="ADAL" clId="{94A5D67D-CA94-4E46-A4DE-44285E91AA77}" dt="2019-11-18T15:25:43.377" v="32" actId="20577"/>
          <ac:spMkLst>
            <pc:docMk/>
            <pc:sldMk cId="3135567159" sldId="425"/>
            <ac:spMk id="3" creationId="{39F423A8-EA56-42F0-B500-E006F3C6D2F5}"/>
          </ac:spMkLst>
        </pc:spChg>
      </pc:sldChg>
      <pc:sldChg chg="addSp delSp">
        <pc:chgData name="Geiger, Michael J" userId="13cae92b-b37c-450b-a449-82fcae19569d" providerId="ADAL" clId="{94A5D67D-CA94-4E46-A4DE-44285E91AA77}" dt="2019-11-20T10:28:48.585" v="36" actId="478"/>
        <pc:sldMkLst>
          <pc:docMk/>
          <pc:sldMk cId="2697333461" sldId="426"/>
        </pc:sldMkLst>
        <pc:spChg chg="add del">
          <ac:chgData name="Geiger, Michael J" userId="13cae92b-b37c-450b-a449-82fcae19569d" providerId="ADAL" clId="{94A5D67D-CA94-4E46-A4DE-44285E91AA77}" dt="2019-11-20T10:28:46.845" v="35" actId="27957"/>
          <ac:spMkLst>
            <pc:docMk/>
            <pc:sldMk cId="2697333461" sldId="426"/>
            <ac:spMk id="23" creationId="{128B0A55-9183-4E76-A130-A3904BA233E8}"/>
          </ac:spMkLst>
        </pc:spChg>
        <pc:inkChg chg="add del">
          <ac:chgData name="Geiger, Michael J" userId="13cae92b-b37c-450b-a449-82fcae19569d" providerId="ADAL" clId="{94A5D67D-CA94-4E46-A4DE-44285E91AA77}" dt="2019-11-20T10:28:48.585" v="36" actId="478"/>
          <ac:inkMkLst>
            <pc:docMk/>
            <pc:sldMk cId="2697333461" sldId="426"/>
            <ac:inkMk id="2" creationId="{FF159A6E-67F1-470C-B599-0979233620D7}"/>
          </ac:inkMkLst>
        </pc:inkChg>
      </pc:sldChg>
      <pc:sldChg chg="addSp delSp">
        <pc:chgData name="Geiger, Michael J" userId="13cae92b-b37c-450b-a449-82fcae19569d" providerId="ADAL" clId="{94A5D67D-CA94-4E46-A4DE-44285E91AA77}" dt="2019-11-20T10:29:05.686" v="38" actId="478"/>
        <pc:sldMkLst>
          <pc:docMk/>
          <pc:sldMk cId="1689562000" sldId="427"/>
        </pc:sldMkLst>
        <pc:inkChg chg="add del">
          <ac:chgData name="Geiger, Michael J" userId="13cae92b-b37c-450b-a449-82fcae19569d" providerId="ADAL" clId="{94A5D67D-CA94-4E46-A4DE-44285E91AA77}" dt="2019-11-20T10:29:05.686" v="38" actId="478"/>
          <ac:inkMkLst>
            <pc:docMk/>
            <pc:sldMk cId="1689562000" sldId="427"/>
            <ac:inkMk id="3" creationId="{7BAA8220-BE71-4981-8910-9B2433C325BD}"/>
          </ac:inkMkLst>
        </pc:inkChg>
      </pc:sldChg>
    </pc:docChg>
  </pc:docChgLst>
  <pc:docChgLst>
    <pc:chgData name="Geiger, Michael J" userId="13cae92b-b37c-450b-a449-82fcae19569d" providerId="ADAL" clId="{199E7A06-C60C-4AAE-983F-AF29CF79EDAF}"/>
    <pc:docChg chg="undo custSel addSld delSld modSld sldOrd addSection delSection">
      <pc:chgData name="Geiger, Michael J" userId="13cae92b-b37c-450b-a449-82fcae19569d" providerId="ADAL" clId="{199E7A06-C60C-4AAE-983F-AF29CF79EDAF}" dt="2019-11-18T14:46:59.104" v="3299" actId="17851"/>
      <pc:docMkLst>
        <pc:docMk/>
      </pc:docMkLst>
      <pc:sldChg chg="modSp">
        <pc:chgData name="Geiger, Michael J" userId="13cae92b-b37c-450b-a449-82fcae19569d" providerId="ADAL" clId="{199E7A06-C60C-4AAE-983F-AF29CF79EDAF}" dt="2019-11-18T10:46:11.205" v="53" actId="20577"/>
        <pc:sldMkLst>
          <pc:docMk/>
          <pc:sldMk cId="0" sldId="256"/>
        </pc:sldMkLst>
        <pc:spChg chg="mod">
          <ac:chgData name="Geiger, Michael J" userId="13cae92b-b37c-450b-a449-82fcae19569d" providerId="ADAL" clId="{199E7A06-C60C-4AAE-983F-AF29CF79EDAF}" dt="2019-11-18T10:46:11.205" v="53" actId="20577"/>
          <ac:spMkLst>
            <pc:docMk/>
            <pc:sldMk cId="0" sldId="256"/>
            <ac:spMk id="3075" creationId="{00000000-0000-0000-0000-000000000000}"/>
          </ac:spMkLst>
        </pc:spChg>
      </pc:sldChg>
      <pc:sldChg chg="modSp">
        <pc:chgData name="Geiger, Michael J" userId="13cae92b-b37c-450b-a449-82fcae19569d" providerId="ADAL" clId="{199E7A06-C60C-4AAE-983F-AF29CF79EDAF}" dt="2019-11-18T10:47:04.128" v="135" actId="20577"/>
        <pc:sldMkLst>
          <pc:docMk/>
          <pc:sldMk cId="0" sldId="257"/>
        </pc:sldMkLst>
        <pc:spChg chg="mod">
          <ac:chgData name="Geiger, Michael J" userId="13cae92b-b37c-450b-a449-82fcae19569d" providerId="ADAL" clId="{199E7A06-C60C-4AAE-983F-AF29CF79EDAF}" dt="2019-11-18T10:47:04.128" v="135" actId="20577"/>
          <ac:spMkLst>
            <pc:docMk/>
            <pc:sldMk cId="0" sldId="257"/>
            <ac:spMk id="4099" creationId="{00000000-0000-0000-0000-000000000000}"/>
          </ac:spMkLst>
        </pc:spChg>
      </pc:sldChg>
      <pc:sldChg chg="modSp">
        <pc:chgData name="Geiger, Michael J" userId="13cae92b-b37c-450b-a449-82fcae19569d" providerId="ADAL" clId="{199E7A06-C60C-4AAE-983F-AF29CF79EDAF}" dt="2019-11-18T14:43:19.279" v="2642" actId="27636"/>
        <pc:sldMkLst>
          <pc:docMk/>
          <pc:sldMk cId="0" sldId="385"/>
        </pc:sldMkLst>
        <pc:spChg chg="mod">
          <ac:chgData name="Geiger, Michael J" userId="13cae92b-b37c-450b-a449-82fcae19569d" providerId="ADAL" clId="{199E7A06-C60C-4AAE-983F-AF29CF79EDAF}" dt="2019-11-18T14:43:19.279" v="2642" actId="27636"/>
          <ac:spMkLst>
            <pc:docMk/>
            <pc:sldMk cId="0" sldId="385"/>
            <ac:spMk id="25603" creationId="{00000000-0000-0000-0000-000000000000}"/>
          </ac:spMkLst>
        </pc:spChg>
      </pc:sldChg>
      <pc:sldChg chg="modSp del">
        <pc:chgData name="Geiger, Michael J" userId="13cae92b-b37c-450b-a449-82fcae19569d" providerId="ADAL" clId="{199E7A06-C60C-4AAE-983F-AF29CF79EDAF}" dt="2019-11-18T14:30:51.772" v="2194" actId="2696"/>
        <pc:sldMkLst>
          <pc:docMk/>
          <pc:sldMk cId="1667941185" sldId="395"/>
        </pc:sldMkLst>
        <pc:spChg chg="mod">
          <ac:chgData name="Geiger, Michael J" userId="13cae92b-b37c-450b-a449-82fcae19569d" providerId="ADAL" clId="{199E7A06-C60C-4AAE-983F-AF29CF79EDAF}" dt="2019-11-18T14:26:00.300" v="1855" actId="20577"/>
          <ac:spMkLst>
            <pc:docMk/>
            <pc:sldMk cId="1667941185" sldId="395"/>
            <ac:spMk id="2" creationId="{00000000-0000-0000-0000-000000000000}"/>
          </ac:spMkLst>
        </pc:spChg>
        <pc:spChg chg="mod">
          <ac:chgData name="Geiger, Michael J" userId="13cae92b-b37c-450b-a449-82fcae19569d" providerId="ADAL" clId="{199E7A06-C60C-4AAE-983F-AF29CF79EDAF}" dt="2019-11-18T14:29:15.694" v="2063"/>
          <ac:spMkLst>
            <pc:docMk/>
            <pc:sldMk cId="1667941185" sldId="395"/>
            <ac:spMk id="3" creationId="{00000000-0000-0000-0000-000000000000}"/>
          </ac:spMkLst>
        </pc:spChg>
      </pc:sldChg>
      <pc:sldChg chg="del">
        <pc:chgData name="Geiger, Michael J" userId="13cae92b-b37c-450b-a449-82fcae19569d" providerId="ADAL" clId="{199E7A06-C60C-4AAE-983F-AF29CF79EDAF}" dt="2019-11-18T14:27:15.201" v="1979" actId="2696"/>
        <pc:sldMkLst>
          <pc:docMk/>
          <pc:sldMk cId="2054810434" sldId="396"/>
        </pc:sldMkLst>
      </pc:sldChg>
      <pc:sldChg chg="del">
        <pc:chgData name="Geiger, Michael J" userId="13cae92b-b37c-450b-a449-82fcae19569d" providerId="ADAL" clId="{199E7A06-C60C-4AAE-983F-AF29CF79EDAF}" dt="2019-11-18T14:27:16.437" v="1980" actId="2696"/>
        <pc:sldMkLst>
          <pc:docMk/>
          <pc:sldMk cId="3713198867" sldId="397"/>
        </pc:sldMkLst>
      </pc:sldChg>
      <pc:sldChg chg="del">
        <pc:chgData name="Geiger, Michael J" userId="13cae92b-b37c-450b-a449-82fcae19569d" providerId="ADAL" clId="{199E7A06-C60C-4AAE-983F-AF29CF79EDAF}" dt="2019-11-18T14:27:22.844" v="1981" actId="2696"/>
        <pc:sldMkLst>
          <pc:docMk/>
          <pc:sldMk cId="1055052616" sldId="398"/>
        </pc:sldMkLst>
      </pc:sldChg>
      <pc:sldChg chg="addSp delSp modSp modAnim">
        <pc:chgData name="Geiger, Michael J" userId="13cae92b-b37c-450b-a449-82fcae19569d" providerId="ADAL" clId="{199E7A06-C60C-4AAE-983F-AF29CF79EDAF}" dt="2019-11-18T14:30:41.857" v="2193" actId="207"/>
        <pc:sldMkLst>
          <pc:docMk/>
          <pc:sldMk cId="1683720699" sldId="399"/>
        </pc:sldMkLst>
        <pc:spChg chg="add del mod">
          <ac:chgData name="Geiger, Michael J" userId="13cae92b-b37c-450b-a449-82fcae19569d" providerId="ADAL" clId="{199E7A06-C60C-4AAE-983F-AF29CF79EDAF}" dt="2019-11-18T14:28:23.868" v="1997"/>
          <ac:spMkLst>
            <pc:docMk/>
            <pc:sldMk cId="1683720699" sldId="399"/>
            <ac:spMk id="3" creationId="{74E894BE-E373-4DC3-9257-AFD2C06F3E51}"/>
          </ac:spMkLst>
        </pc:spChg>
        <pc:spChg chg="mod">
          <ac:chgData name="Geiger, Michael J" userId="13cae92b-b37c-450b-a449-82fcae19569d" providerId="ADAL" clId="{199E7A06-C60C-4AAE-983F-AF29CF79EDAF}" dt="2019-11-18T14:30:41.857" v="2193" actId="207"/>
          <ac:spMkLst>
            <pc:docMk/>
            <pc:sldMk cId="1683720699" sldId="399"/>
            <ac:spMk id="61443" creationId="{00000000-0000-0000-0000-000000000000}"/>
          </ac:spMkLst>
        </pc:spChg>
        <pc:spChg chg="mod">
          <ac:chgData name="Geiger, Michael J" userId="13cae92b-b37c-450b-a449-82fcae19569d" providerId="ADAL" clId="{199E7A06-C60C-4AAE-983F-AF29CF79EDAF}" dt="2019-11-18T14:27:56.113" v="1985" actId="20577"/>
          <ac:spMkLst>
            <pc:docMk/>
            <pc:sldMk cId="1683720699" sldId="399"/>
            <ac:spMk id="61469" creationId="{00000000-0000-0000-0000-000000000000}"/>
          </ac:spMkLst>
        </pc:spChg>
        <pc:spChg chg="mod">
          <ac:chgData name="Geiger, Michael J" userId="13cae92b-b37c-450b-a449-82fcae19569d" providerId="ADAL" clId="{199E7A06-C60C-4AAE-983F-AF29CF79EDAF}" dt="2019-11-18T14:28:00.683" v="1987" actId="20577"/>
          <ac:spMkLst>
            <pc:docMk/>
            <pc:sldMk cId="1683720699" sldId="399"/>
            <ac:spMk id="61475" creationId="{00000000-0000-0000-0000-000000000000}"/>
          </ac:spMkLst>
        </pc:spChg>
        <pc:grpChg chg="del">
          <ac:chgData name="Geiger, Michael J" userId="13cae92b-b37c-450b-a449-82fcae19569d" providerId="ADAL" clId="{199E7A06-C60C-4AAE-983F-AF29CF79EDAF}" dt="2019-11-18T14:27:58.506" v="1986" actId="478"/>
          <ac:grpSpMkLst>
            <pc:docMk/>
            <pc:sldMk cId="1683720699" sldId="399"/>
            <ac:grpSpMk id="61468" creationId="{00000000-0000-0000-0000-000000000000}"/>
          </ac:grpSpMkLst>
        </pc:grpChg>
        <pc:grpChg chg="del">
          <ac:chgData name="Geiger, Michael J" userId="13cae92b-b37c-450b-a449-82fcae19569d" providerId="ADAL" clId="{199E7A06-C60C-4AAE-983F-AF29CF79EDAF}" dt="2019-11-18T14:28:03.426" v="1988" actId="478"/>
          <ac:grpSpMkLst>
            <pc:docMk/>
            <pc:sldMk cId="1683720699" sldId="399"/>
            <ac:grpSpMk id="61481" creationId="{00000000-0000-0000-0000-000000000000}"/>
          </ac:grpSpMkLst>
        </pc:grpChg>
        <pc:grpChg chg="del">
          <ac:chgData name="Geiger, Michael J" userId="13cae92b-b37c-450b-a449-82fcae19569d" providerId="ADAL" clId="{199E7A06-C60C-4AAE-983F-AF29CF79EDAF}" dt="2019-11-18T14:27:50.044" v="1982" actId="478"/>
          <ac:grpSpMkLst>
            <pc:docMk/>
            <pc:sldMk cId="1683720699" sldId="399"/>
            <ac:grpSpMk id="61482" creationId="{00000000-0000-0000-0000-000000000000}"/>
          </ac:grpSpMkLst>
        </pc:grpChg>
        <pc:picChg chg="add mod">
          <ac:chgData name="Geiger, Michael J" userId="13cae92b-b37c-450b-a449-82fcae19569d" providerId="ADAL" clId="{199E7A06-C60C-4AAE-983F-AF29CF79EDAF}" dt="2019-11-18T14:28:33.252" v="2014" actId="1076"/>
          <ac:picMkLst>
            <pc:docMk/>
            <pc:sldMk cId="1683720699" sldId="399"/>
            <ac:picMk id="4" creationId="{8F399BE5-9ED2-4F31-9B62-078E36E315A1}"/>
          </ac:picMkLst>
        </pc:picChg>
        <pc:picChg chg="add del">
          <ac:chgData name="Geiger, Michael J" userId="13cae92b-b37c-450b-a449-82fcae19569d" providerId="ADAL" clId="{199E7A06-C60C-4AAE-983F-AF29CF79EDAF}" dt="2019-11-18T14:28:23.834" v="1996"/>
          <ac:picMkLst>
            <pc:docMk/>
            <pc:sldMk cId="1683720699" sldId="399"/>
            <ac:picMk id="22" creationId="{21F29F0F-0024-4E40-A831-B1DBF19C5247}"/>
          </ac:picMkLst>
        </pc:picChg>
        <pc:picChg chg="add del mod">
          <ac:chgData name="Geiger, Michael J" userId="13cae92b-b37c-450b-a449-82fcae19569d" providerId="ADAL" clId="{199E7A06-C60C-4AAE-983F-AF29CF79EDAF}" dt="2019-11-18T14:28:13.911" v="1992"/>
          <ac:picMkLst>
            <pc:docMk/>
            <pc:sldMk cId="1683720699" sldId="399"/>
            <ac:picMk id="1026" creationId="{3D7088A1-6924-4735-AB97-4A3AEA2E9E5E}"/>
          </ac:picMkLst>
        </pc:picChg>
        <pc:picChg chg="del">
          <ac:chgData name="Geiger, Michael J" userId="13cae92b-b37c-450b-a449-82fcae19569d" providerId="ADAL" clId="{199E7A06-C60C-4AAE-983F-AF29CF79EDAF}" dt="2019-11-18T14:27:52.196" v="1983" actId="478"/>
          <ac:picMkLst>
            <pc:docMk/>
            <pc:sldMk cId="1683720699" sldId="399"/>
            <ac:picMk id="61479" creationId="{00000000-0000-0000-0000-000000000000}"/>
          </ac:picMkLst>
        </pc:picChg>
      </pc:sldChg>
      <pc:sldChg chg="del">
        <pc:chgData name="Geiger, Michael J" userId="13cae92b-b37c-450b-a449-82fcae19569d" providerId="ADAL" clId="{199E7A06-C60C-4AAE-983F-AF29CF79EDAF}" dt="2019-11-18T14:33:01.804" v="2197" actId="2696"/>
        <pc:sldMkLst>
          <pc:docMk/>
          <pc:sldMk cId="3771139813" sldId="404"/>
        </pc:sldMkLst>
      </pc:sldChg>
      <pc:sldChg chg="ord">
        <pc:chgData name="Geiger, Michael J" userId="13cae92b-b37c-450b-a449-82fcae19569d" providerId="ADAL" clId="{199E7A06-C60C-4AAE-983F-AF29CF79EDAF}" dt="2019-11-18T14:32:54.813" v="2196"/>
        <pc:sldMkLst>
          <pc:docMk/>
          <pc:sldMk cId="916591108" sldId="405"/>
        </pc:sldMkLst>
      </pc:sldChg>
      <pc:sldChg chg="modSp">
        <pc:chgData name="Geiger, Michael J" userId="13cae92b-b37c-450b-a449-82fcae19569d" providerId="ADAL" clId="{199E7A06-C60C-4AAE-983F-AF29CF79EDAF}" dt="2019-11-18T14:33:55.681" v="2251" actId="207"/>
        <pc:sldMkLst>
          <pc:docMk/>
          <pc:sldMk cId="717099421" sldId="406"/>
        </pc:sldMkLst>
        <pc:spChg chg="mod">
          <ac:chgData name="Geiger, Michael J" userId="13cae92b-b37c-450b-a449-82fcae19569d" providerId="ADAL" clId="{199E7A06-C60C-4AAE-983F-AF29CF79EDAF}" dt="2019-11-18T14:33:55.681" v="2251" actId="207"/>
          <ac:spMkLst>
            <pc:docMk/>
            <pc:sldMk cId="717099421" sldId="406"/>
            <ac:spMk id="68611" creationId="{00000000-0000-0000-0000-000000000000}"/>
          </ac:spMkLst>
        </pc:spChg>
      </pc:sldChg>
      <pc:sldChg chg="modSp">
        <pc:chgData name="Geiger, Michael J" userId="13cae92b-b37c-450b-a449-82fcae19569d" providerId="ADAL" clId="{199E7A06-C60C-4AAE-983F-AF29CF79EDAF}" dt="2019-11-18T11:21:14.450" v="264" actId="20577"/>
        <pc:sldMkLst>
          <pc:docMk/>
          <pc:sldMk cId="1945709676" sldId="414"/>
        </pc:sldMkLst>
        <pc:spChg chg="mod">
          <ac:chgData name="Geiger, Michael J" userId="13cae92b-b37c-450b-a449-82fcae19569d" providerId="ADAL" clId="{199E7A06-C60C-4AAE-983F-AF29CF79EDAF}" dt="2019-11-18T11:20:56.724" v="221" actId="20577"/>
          <ac:spMkLst>
            <pc:docMk/>
            <pc:sldMk cId="1945709676" sldId="414"/>
            <ac:spMk id="2" creationId="{00000000-0000-0000-0000-000000000000}"/>
          </ac:spMkLst>
        </pc:spChg>
        <pc:spChg chg="mod">
          <ac:chgData name="Geiger, Michael J" userId="13cae92b-b37c-450b-a449-82fcae19569d" providerId="ADAL" clId="{199E7A06-C60C-4AAE-983F-AF29CF79EDAF}" dt="2019-11-18T11:21:14.450" v="264" actId="20577"/>
          <ac:spMkLst>
            <pc:docMk/>
            <pc:sldMk cId="1945709676" sldId="414"/>
            <ac:spMk id="3" creationId="{00000000-0000-0000-0000-000000000000}"/>
          </ac:spMkLst>
        </pc:spChg>
      </pc:sldChg>
      <pc:sldChg chg="modSp">
        <pc:chgData name="Geiger, Michael J" userId="13cae92b-b37c-450b-a449-82fcae19569d" providerId="ADAL" clId="{199E7A06-C60C-4AAE-983F-AF29CF79EDAF}" dt="2019-11-18T11:21:20.953" v="272" actId="20577"/>
        <pc:sldMkLst>
          <pc:docMk/>
          <pc:sldMk cId="302585125" sldId="415"/>
        </pc:sldMkLst>
        <pc:spChg chg="mod">
          <ac:chgData name="Geiger, Michael J" userId="13cae92b-b37c-450b-a449-82fcae19569d" providerId="ADAL" clId="{199E7A06-C60C-4AAE-983F-AF29CF79EDAF}" dt="2019-11-18T11:21:20.953" v="272" actId="20577"/>
          <ac:spMkLst>
            <pc:docMk/>
            <pc:sldMk cId="302585125" sldId="415"/>
            <ac:spMk id="2" creationId="{00000000-0000-0000-0000-000000000000}"/>
          </ac:spMkLst>
        </pc:spChg>
      </pc:sldChg>
      <pc:sldChg chg="modSp">
        <pc:chgData name="Geiger, Michael J" userId="13cae92b-b37c-450b-a449-82fcae19569d" providerId="ADAL" clId="{199E7A06-C60C-4AAE-983F-AF29CF79EDAF}" dt="2019-11-18T11:21:38.383" v="283" actId="20577"/>
        <pc:sldMkLst>
          <pc:docMk/>
          <pc:sldMk cId="313411714" sldId="416"/>
        </pc:sldMkLst>
        <pc:spChg chg="mod">
          <ac:chgData name="Geiger, Michael J" userId="13cae92b-b37c-450b-a449-82fcae19569d" providerId="ADAL" clId="{199E7A06-C60C-4AAE-983F-AF29CF79EDAF}" dt="2019-11-18T11:21:38.383" v="283" actId="20577"/>
          <ac:spMkLst>
            <pc:docMk/>
            <pc:sldMk cId="313411714" sldId="416"/>
            <ac:spMk id="2" creationId="{00000000-0000-0000-0000-000000000000}"/>
          </ac:spMkLst>
        </pc:spChg>
      </pc:sldChg>
      <pc:sldChg chg="del">
        <pc:chgData name="Geiger, Michael J" userId="13cae92b-b37c-450b-a449-82fcae19569d" providerId="ADAL" clId="{199E7A06-C60C-4AAE-983F-AF29CF79EDAF}" dt="2019-11-18T11:21:26.259" v="273" actId="2696"/>
        <pc:sldMkLst>
          <pc:docMk/>
          <pc:sldMk cId="2982471680" sldId="417"/>
        </pc:sldMkLst>
      </pc:sldChg>
      <pc:sldChg chg="del">
        <pc:chgData name="Geiger, Michael J" userId="13cae92b-b37c-450b-a449-82fcae19569d" providerId="ADAL" clId="{199E7A06-C60C-4AAE-983F-AF29CF79EDAF}" dt="2019-11-18T10:47:24.885" v="210" actId="2696"/>
        <pc:sldMkLst>
          <pc:docMk/>
          <pc:sldMk cId="1843764030" sldId="418"/>
        </pc:sldMkLst>
      </pc:sldChg>
      <pc:sldChg chg="del">
        <pc:chgData name="Geiger, Michael J" userId="13cae92b-b37c-450b-a449-82fcae19569d" providerId="ADAL" clId="{199E7A06-C60C-4AAE-983F-AF29CF79EDAF}" dt="2019-11-18T10:47:25.777" v="211" actId="2696"/>
        <pc:sldMkLst>
          <pc:docMk/>
          <pc:sldMk cId="1834912883" sldId="419"/>
        </pc:sldMkLst>
      </pc:sldChg>
      <pc:sldChg chg="del">
        <pc:chgData name="Geiger, Michael J" userId="13cae92b-b37c-450b-a449-82fcae19569d" providerId="ADAL" clId="{199E7A06-C60C-4AAE-983F-AF29CF79EDAF}" dt="2019-11-18T10:47:26.619" v="212" actId="2696"/>
        <pc:sldMkLst>
          <pc:docMk/>
          <pc:sldMk cId="2488237491" sldId="420"/>
        </pc:sldMkLst>
      </pc:sldChg>
      <pc:sldChg chg="del">
        <pc:chgData name="Geiger, Michael J" userId="13cae92b-b37c-450b-a449-82fcae19569d" providerId="ADAL" clId="{199E7A06-C60C-4AAE-983F-AF29CF79EDAF}" dt="2019-11-18T10:47:27.323" v="213" actId="2696"/>
        <pc:sldMkLst>
          <pc:docMk/>
          <pc:sldMk cId="4015842312" sldId="421"/>
        </pc:sldMkLst>
      </pc:sldChg>
      <pc:sldChg chg="modSp add">
        <pc:chgData name="Geiger, Michael J" userId="13cae92b-b37c-450b-a449-82fcae19569d" providerId="ADAL" clId="{199E7A06-C60C-4AAE-983F-AF29CF79EDAF}" dt="2019-11-18T10:47:21.540" v="209" actId="20577"/>
        <pc:sldMkLst>
          <pc:docMk/>
          <pc:sldMk cId="2595617739" sldId="422"/>
        </pc:sldMkLst>
        <pc:spChg chg="mod">
          <ac:chgData name="Geiger, Michael J" userId="13cae92b-b37c-450b-a449-82fcae19569d" providerId="ADAL" clId="{199E7A06-C60C-4AAE-983F-AF29CF79EDAF}" dt="2019-11-18T10:47:10.880" v="153" actId="20577"/>
          <ac:spMkLst>
            <pc:docMk/>
            <pc:sldMk cId="2595617739" sldId="422"/>
            <ac:spMk id="2" creationId="{120A43B5-D84C-47A6-9B09-C0AAB1BC2C65}"/>
          </ac:spMkLst>
        </pc:spChg>
        <pc:spChg chg="mod">
          <ac:chgData name="Geiger, Michael J" userId="13cae92b-b37c-450b-a449-82fcae19569d" providerId="ADAL" clId="{199E7A06-C60C-4AAE-983F-AF29CF79EDAF}" dt="2019-11-18T10:47:21.540" v="209" actId="20577"/>
          <ac:spMkLst>
            <pc:docMk/>
            <pc:sldMk cId="2595617739" sldId="422"/>
            <ac:spMk id="3" creationId="{36B5C665-5B68-43CD-A08B-1335548F2292}"/>
          </ac:spMkLst>
        </pc:spChg>
      </pc:sldChg>
      <pc:sldChg chg="modSp add">
        <pc:chgData name="Geiger, Michael J" userId="13cae92b-b37c-450b-a449-82fcae19569d" providerId="ADAL" clId="{199E7A06-C60C-4AAE-983F-AF29CF79EDAF}" dt="2019-11-18T11:34:05.053" v="1464" actId="20577"/>
        <pc:sldMkLst>
          <pc:docMk/>
          <pc:sldMk cId="2152760104" sldId="423"/>
        </pc:sldMkLst>
        <pc:spChg chg="mod">
          <ac:chgData name="Geiger, Michael J" userId="13cae92b-b37c-450b-a449-82fcae19569d" providerId="ADAL" clId="{199E7A06-C60C-4AAE-983F-AF29CF79EDAF}" dt="2019-11-18T11:21:48.122" v="306" actId="20577"/>
          <ac:spMkLst>
            <pc:docMk/>
            <pc:sldMk cId="2152760104" sldId="423"/>
            <ac:spMk id="2" creationId="{553C6C04-43BF-4AA8-B3BE-934EDDD8293A}"/>
          </ac:spMkLst>
        </pc:spChg>
        <pc:spChg chg="mod">
          <ac:chgData name="Geiger, Michael J" userId="13cae92b-b37c-450b-a449-82fcae19569d" providerId="ADAL" clId="{199E7A06-C60C-4AAE-983F-AF29CF79EDAF}" dt="2019-11-18T11:34:05.053" v="1464" actId="20577"/>
          <ac:spMkLst>
            <pc:docMk/>
            <pc:sldMk cId="2152760104" sldId="423"/>
            <ac:spMk id="3" creationId="{C2DB25C8-B3EC-4192-A220-E58D878137CC}"/>
          </ac:spMkLst>
        </pc:spChg>
      </pc:sldChg>
      <pc:sldChg chg="modSp add">
        <pc:chgData name="Geiger, Michael J" userId="13cae92b-b37c-450b-a449-82fcae19569d" providerId="ADAL" clId="{199E7A06-C60C-4AAE-983F-AF29CF79EDAF}" dt="2019-11-18T11:31:39.051" v="1289" actId="20577"/>
        <pc:sldMkLst>
          <pc:docMk/>
          <pc:sldMk cId="1615689597" sldId="424"/>
        </pc:sldMkLst>
        <pc:spChg chg="mod">
          <ac:chgData name="Geiger, Michael J" userId="13cae92b-b37c-450b-a449-82fcae19569d" providerId="ADAL" clId="{199E7A06-C60C-4AAE-983F-AF29CF79EDAF}" dt="2019-11-18T11:25:25.028" v="823" actId="20577"/>
          <ac:spMkLst>
            <pc:docMk/>
            <pc:sldMk cId="1615689597" sldId="424"/>
            <ac:spMk id="2" creationId="{6443ECD0-3E95-4FC9-820A-11BF750AE82A}"/>
          </ac:spMkLst>
        </pc:spChg>
        <pc:spChg chg="mod">
          <ac:chgData name="Geiger, Michael J" userId="13cae92b-b37c-450b-a449-82fcae19569d" providerId="ADAL" clId="{199E7A06-C60C-4AAE-983F-AF29CF79EDAF}" dt="2019-11-18T11:31:39.051" v="1289" actId="20577"/>
          <ac:spMkLst>
            <pc:docMk/>
            <pc:sldMk cId="1615689597" sldId="424"/>
            <ac:spMk id="3" creationId="{C08B1C54-982E-49A6-9988-24166F9FAA89}"/>
          </ac:spMkLst>
        </pc:spChg>
      </pc:sldChg>
      <pc:sldChg chg="modSp add">
        <pc:chgData name="Geiger, Michael J" userId="13cae92b-b37c-450b-a449-82fcae19569d" providerId="ADAL" clId="{199E7A06-C60C-4AAE-983F-AF29CF79EDAF}" dt="2019-11-18T11:36:57.280" v="1854" actId="207"/>
        <pc:sldMkLst>
          <pc:docMk/>
          <pc:sldMk cId="3135567159" sldId="425"/>
        </pc:sldMkLst>
        <pc:spChg chg="mod">
          <ac:chgData name="Geiger, Michael J" userId="13cae92b-b37c-450b-a449-82fcae19569d" providerId="ADAL" clId="{199E7A06-C60C-4AAE-983F-AF29CF79EDAF}" dt="2019-11-18T11:32:23.084" v="1328" actId="20577"/>
          <ac:spMkLst>
            <pc:docMk/>
            <pc:sldMk cId="3135567159" sldId="425"/>
            <ac:spMk id="2" creationId="{EE1DEF02-FC4C-449C-B09F-2E4E54C9560C}"/>
          </ac:spMkLst>
        </pc:spChg>
        <pc:spChg chg="mod">
          <ac:chgData name="Geiger, Michael J" userId="13cae92b-b37c-450b-a449-82fcae19569d" providerId="ADAL" clId="{199E7A06-C60C-4AAE-983F-AF29CF79EDAF}" dt="2019-11-18T11:36:57.280" v="1854" actId="207"/>
          <ac:spMkLst>
            <pc:docMk/>
            <pc:sldMk cId="3135567159" sldId="425"/>
            <ac:spMk id="3" creationId="{39F423A8-EA56-42F0-B500-E006F3C6D2F5}"/>
          </ac:spMkLst>
        </pc:spChg>
      </pc:sldChg>
      <pc:sldChg chg="addSp delSp modSp add">
        <pc:chgData name="Geiger, Michael J" userId="13cae92b-b37c-450b-a449-82fcae19569d" providerId="ADAL" clId="{199E7A06-C60C-4AAE-983F-AF29CF79EDAF}" dt="2019-11-18T14:43:32.558" v="2688" actId="20577"/>
        <pc:sldMkLst>
          <pc:docMk/>
          <pc:sldMk cId="2697333461" sldId="426"/>
        </pc:sldMkLst>
        <pc:spChg chg="del">
          <ac:chgData name="Geiger, Michael J" userId="13cae92b-b37c-450b-a449-82fcae19569d" providerId="ADAL" clId="{199E7A06-C60C-4AAE-983F-AF29CF79EDAF}" dt="2019-11-18T14:34:55.341" v="2253"/>
          <ac:spMkLst>
            <pc:docMk/>
            <pc:sldMk cId="2697333461" sldId="426"/>
            <ac:spMk id="2" creationId="{869512D5-3F03-4AA6-AE6E-010BFFAB19B5}"/>
          </ac:spMkLst>
        </pc:spChg>
        <pc:spChg chg="del">
          <ac:chgData name="Geiger, Michael J" userId="13cae92b-b37c-450b-a449-82fcae19569d" providerId="ADAL" clId="{199E7A06-C60C-4AAE-983F-AF29CF79EDAF}" dt="2019-11-18T14:34:55.341" v="2253"/>
          <ac:spMkLst>
            <pc:docMk/>
            <pc:sldMk cId="2697333461" sldId="426"/>
            <ac:spMk id="3" creationId="{1203B146-A7A6-4169-8901-3998A4202F6D}"/>
          </ac:spMkLst>
        </pc:spChg>
        <pc:spChg chg="add mod">
          <ac:chgData name="Geiger, Michael J" userId="13cae92b-b37c-450b-a449-82fcae19569d" providerId="ADAL" clId="{199E7A06-C60C-4AAE-983F-AF29CF79EDAF}" dt="2019-11-18T14:35:13.381" v="2293" actId="20577"/>
          <ac:spMkLst>
            <pc:docMk/>
            <pc:sldMk cId="2697333461" sldId="426"/>
            <ac:spMk id="7" creationId="{A60221E2-AB68-4F3F-9A01-DD076FA3DDB8}"/>
          </ac:spMkLst>
        </pc:spChg>
        <pc:spChg chg="add mod">
          <ac:chgData name="Geiger, Michael J" userId="13cae92b-b37c-450b-a449-82fcae19569d" providerId="ADAL" clId="{199E7A06-C60C-4AAE-983F-AF29CF79EDAF}" dt="2019-11-18T14:43:32.558" v="2688" actId="20577"/>
          <ac:spMkLst>
            <pc:docMk/>
            <pc:sldMk cId="2697333461" sldId="426"/>
            <ac:spMk id="8" creationId="{840B23FE-CE8C-4CE6-9E97-DCAB2C24497C}"/>
          </ac:spMkLst>
        </pc:spChg>
        <pc:spChg chg="add del mod">
          <ac:chgData name="Geiger, Michael J" userId="13cae92b-b37c-450b-a449-82fcae19569d" providerId="ADAL" clId="{199E7A06-C60C-4AAE-983F-AF29CF79EDAF}" dt="2019-11-18T14:34:58.392" v="2254"/>
          <ac:spMkLst>
            <pc:docMk/>
            <pc:sldMk cId="2697333461" sldId="426"/>
            <ac:spMk id="9" creationId="{8F7316C5-60FF-48B8-908D-87CD96AE57DD}"/>
          </ac:spMkLst>
        </pc:spChg>
        <pc:picChg chg="add">
          <ac:chgData name="Geiger, Michael J" userId="13cae92b-b37c-450b-a449-82fcae19569d" providerId="ADAL" clId="{199E7A06-C60C-4AAE-983F-AF29CF79EDAF}" dt="2019-11-18T14:34:58.392" v="2254"/>
          <ac:picMkLst>
            <pc:docMk/>
            <pc:sldMk cId="2697333461" sldId="426"/>
            <ac:picMk id="2050" creationId="{0727213E-2AA9-4BF9-AE60-73EA8F58F772}"/>
          </ac:picMkLst>
        </pc:picChg>
        <pc:picChg chg="add del">
          <ac:chgData name="Geiger, Michael J" userId="13cae92b-b37c-450b-a449-82fcae19569d" providerId="ADAL" clId="{199E7A06-C60C-4AAE-983F-AF29CF79EDAF}" dt="2019-11-18T14:39:39.601" v="2340"/>
          <ac:picMkLst>
            <pc:docMk/>
            <pc:sldMk cId="2697333461" sldId="426"/>
            <ac:picMk id="2052" creationId="{2B5ED8A3-473E-40E1-82A8-BC181AF694A0}"/>
          </ac:picMkLst>
        </pc:picChg>
      </pc:sldChg>
      <pc:sldChg chg="modSp add">
        <pc:chgData name="Geiger, Michael J" userId="13cae92b-b37c-450b-a449-82fcae19569d" providerId="ADAL" clId="{199E7A06-C60C-4AAE-983F-AF29CF79EDAF}" dt="2019-11-18T14:42:41.479" v="2607" actId="207"/>
        <pc:sldMkLst>
          <pc:docMk/>
          <pc:sldMk cId="1689562000" sldId="427"/>
        </pc:sldMkLst>
        <pc:spChg chg="mod">
          <ac:chgData name="Geiger, Michael J" userId="13cae92b-b37c-450b-a449-82fcae19569d" providerId="ADAL" clId="{199E7A06-C60C-4AAE-983F-AF29CF79EDAF}" dt="2019-11-18T14:42:41.479" v="2607" actId="207"/>
          <ac:spMkLst>
            <pc:docMk/>
            <pc:sldMk cId="1689562000" sldId="427"/>
            <ac:spMk id="61443" creationId="{00000000-0000-0000-0000-000000000000}"/>
          </ac:spMkLst>
        </pc:spChg>
      </pc:sldChg>
      <pc:sldChg chg="addSp delSp modSp add">
        <pc:chgData name="Geiger, Michael J" userId="13cae92b-b37c-450b-a449-82fcae19569d" providerId="ADAL" clId="{199E7A06-C60C-4AAE-983F-AF29CF79EDAF}" dt="2019-11-18T14:46:44.184" v="3297" actId="20577"/>
        <pc:sldMkLst>
          <pc:docMk/>
          <pc:sldMk cId="1566103358" sldId="428"/>
        </pc:sldMkLst>
        <pc:spChg chg="del">
          <ac:chgData name="Geiger, Michael J" userId="13cae92b-b37c-450b-a449-82fcae19569d" providerId="ADAL" clId="{199E7A06-C60C-4AAE-983F-AF29CF79EDAF}" dt="2019-11-18T14:43:37.823" v="2690"/>
          <ac:spMkLst>
            <pc:docMk/>
            <pc:sldMk cId="1566103358" sldId="428"/>
            <ac:spMk id="2" creationId="{C8D43D54-5CF7-4838-A3A4-5548B107E980}"/>
          </ac:spMkLst>
        </pc:spChg>
        <pc:spChg chg="del">
          <ac:chgData name="Geiger, Michael J" userId="13cae92b-b37c-450b-a449-82fcae19569d" providerId="ADAL" clId="{199E7A06-C60C-4AAE-983F-AF29CF79EDAF}" dt="2019-11-18T14:43:37.823" v="2690"/>
          <ac:spMkLst>
            <pc:docMk/>
            <pc:sldMk cId="1566103358" sldId="428"/>
            <ac:spMk id="3" creationId="{AD0CF9CC-E60F-4D24-AA7D-E01475C83860}"/>
          </ac:spMkLst>
        </pc:spChg>
        <pc:spChg chg="del">
          <ac:chgData name="Geiger, Michael J" userId="13cae92b-b37c-450b-a449-82fcae19569d" providerId="ADAL" clId="{199E7A06-C60C-4AAE-983F-AF29CF79EDAF}" dt="2019-11-18T14:43:37.823" v="2690"/>
          <ac:spMkLst>
            <pc:docMk/>
            <pc:sldMk cId="1566103358" sldId="428"/>
            <ac:spMk id="4" creationId="{E2579FAC-8578-442B-B35E-8D967AB0FC78}"/>
          </ac:spMkLst>
        </pc:spChg>
        <pc:spChg chg="add del mod">
          <ac:chgData name="Geiger, Michael J" userId="13cae92b-b37c-450b-a449-82fcae19569d" providerId="ADAL" clId="{199E7A06-C60C-4AAE-983F-AF29CF79EDAF}" dt="2019-11-18T14:43:41.221" v="2691"/>
          <ac:spMkLst>
            <pc:docMk/>
            <pc:sldMk cId="1566103358" sldId="428"/>
            <ac:spMk id="8" creationId="{7C13AAF8-D2F1-470C-903E-24EE777B5D12}"/>
          </ac:spMkLst>
        </pc:spChg>
        <pc:spChg chg="add del mod">
          <ac:chgData name="Geiger, Michael J" userId="13cae92b-b37c-450b-a449-82fcae19569d" providerId="ADAL" clId="{199E7A06-C60C-4AAE-983F-AF29CF79EDAF}" dt="2019-11-18T14:43:41.221" v="2691"/>
          <ac:spMkLst>
            <pc:docMk/>
            <pc:sldMk cId="1566103358" sldId="428"/>
            <ac:spMk id="9" creationId="{A6657C3F-819F-4D33-ABB8-55C748EDDBCA}"/>
          </ac:spMkLst>
        </pc:spChg>
        <pc:spChg chg="add mod">
          <ac:chgData name="Geiger, Michael J" userId="13cae92b-b37c-450b-a449-82fcae19569d" providerId="ADAL" clId="{199E7A06-C60C-4AAE-983F-AF29CF79EDAF}" dt="2019-11-18T14:43:48.985" v="2721" actId="20577"/>
          <ac:spMkLst>
            <pc:docMk/>
            <pc:sldMk cId="1566103358" sldId="428"/>
            <ac:spMk id="10" creationId="{8025B083-C521-4C05-960C-E2D9E84AE7FD}"/>
          </ac:spMkLst>
        </pc:spChg>
        <pc:spChg chg="add mod">
          <ac:chgData name="Geiger, Michael J" userId="13cae92b-b37c-450b-a449-82fcae19569d" providerId="ADAL" clId="{199E7A06-C60C-4AAE-983F-AF29CF79EDAF}" dt="2019-11-18T14:46:44.184" v="3297" actId="20577"/>
          <ac:spMkLst>
            <pc:docMk/>
            <pc:sldMk cId="1566103358" sldId="428"/>
            <ac:spMk id="11" creationId="{6356E671-3DE6-47E9-8CE9-1E32F0CB37ED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ABA2F21-F15B-E342-9114-50BEDBE0508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4965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0D8D728-0E1B-5948-9614-5C28E8BA371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6018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D8D728-0E1B-5948-9614-5C28E8BA371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0842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371192DB-C40F-5747-9547-ACED72E03579}" type="slidenum">
              <a:rPr lang="en-US"/>
              <a:pPr/>
              <a:t>2</a:t>
            </a:fld>
            <a:endParaRPr lang="en-US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915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4BDA54D-DDC7-4BB0-98A9-146207B909E3}" type="datetime1">
              <a:rPr lang="en-US" smtClean="0"/>
              <a:t>11/20/2019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Lecture 30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EB30DB-1162-9C49-B8C5-04F23F6D330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521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ECC5261-1E78-478E-9ABD-2B21D71F57B5}" type="datetime1">
              <a:rPr lang="en-US" smtClean="0"/>
              <a:t>11/20/2019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Lecture 30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0E88C0B-2D3D-8F4F-8D58-E142EF8FCAE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762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CF474C4-3CD9-4079-B1E5-2B28BA72E993}" type="datetime1">
              <a:rPr lang="en-US" smtClean="0"/>
              <a:t>11/20/2019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Lecture 30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077AC6-D456-C645-9D18-CB10EBB2F82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7199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D25ABB-C00A-47DF-A5B6-0A025282B518}" type="datetime1">
              <a:rPr lang="en-US" smtClean="0"/>
              <a:t>11/20/2019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Lecture 30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BE0F1F-2016-AB47-89E8-85EB545AF70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1429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15844F-FE8F-4A3A-9E39-1B067DF9EE04}" type="datetime1">
              <a:rPr lang="en-US" smtClean="0"/>
              <a:t>11/20/2019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Lecture 30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CF41C28-608F-1744-BA7B-883A698450F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435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9DC985C-8A89-49C0-A9F7-A75E507C148A}" type="datetime1">
              <a:rPr lang="en-US" smtClean="0"/>
              <a:t>11/20/2019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Lecture 30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07D84A-D9E1-964C-B1EF-5C5C24A64F2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681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CCD117A-332B-4423-8BF6-87068D3509A1}" type="datetime1">
              <a:rPr lang="en-US" smtClean="0"/>
              <a:t>11/20/2019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Lecture 30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5128F6-75BF-EB48-B5DF-6B7193C5492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611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3E4B54E-DD9D-4B74-90B6-7C204C9A92D4}" type="datetime1">
              <a:rPr lang="en-US" smtClean="0"/>
              <a:t>11/20/2019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Lecture 30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5766FD-8371-0D43-B157-ACE940524EB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781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6C8CC69-3360-4376-BCD1-4F5B7809DAE2}" type="datetime1">
              <a:rPr lang="en-US" smtClean="0"/>
              <a:t>11/20/2019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Lecture 30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C9DFB4-BB63-2E4C-98DC-E7560E7AE71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173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3C6A36A-49F1-4E2B-8BFD-BBB8489C5D29}" type="datetime1">
              <a:rPr lang="en-US" smtClean="0"/>
              <a:t>11/20/2019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Lecture 30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28733E-2813-BD40-9E9A-9C3DDCF59C7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461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7EF5096-D310-482C-BC85-CF3BD2768FBB}" type="datetime1">
              <a:rPr lang="en-US" smtClean="0"/>
              <a:t>11/20/2019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Lecture 30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A1AEF5-A6D0-8343-8DB9-986E296C340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78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7FBC7D-0507-478D-A1F0-A3FA22D44E06}" type="datetime1">
              <a:rPr lang="en-US" smtClean="0"/>
              <a:t>11/20/2019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Lecture 30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7CED29A-583A-E14B-925A-0EBF63183D8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275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BFB24A5-7A93-4E11-A6E7-C71D4F41D0EA}" type="datetime1">
              <a:rPr lang="en-US" smtClean="0"/>
              <a:t>11/20/2019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Lecture 30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792EE8-07C5-384F-B825-8DA5A1E4B67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196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</a:defRPr>
            </a:lvl1pPr>
          </a:lstStyle>
          <a:p>
            <a:fld id="{A233F514-84ED-4F25-957E-6531EDFA3BCE}" type="datetime1">
              <a:rPr lang="en-US" smtClean="0"/>
              <a:t>11/20/2019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/>
              <a:t>Data Structures: Lecture 30</a:t>
            </a:r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</a:defRPr>
            </a:lvl1pPr>
          </a:lstStyle>
          <a:p>
            <a:fld id="{FEFDC01F-0D3D-ED42-A821-F35DC9695E9B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93" r:id="rId1"/>
    <p:sldLayoutId id="2147484381" r:id="rId2"/>
    <p:sldLayoutId id="2147484382" r:id="rId3"/>
    <p:sldLayoutId id="2147484383" r:id="rId4"/>
    <p:sldLayoutId id="2147484384" r:id="rId5"/>
    <p:sldLayoutId id="2147484385" r:id="rId6"/>
    <p:sldLayoutId id="2147484386" r:id="rId7"/>
    <p:sldLayoutId id="2147484387" r:id="rId8"/>
    <p:sldLayoutId id="2147484388" r:id="rId9"/>
    <p:sldLayoutId id="2147484389" r:id="rId10"/>
    <p:sldLayoutId id="2147484390" r:id="rId11"/>
    <p:sldLayoutId id="2147484391" r:id="rId12"/>
    <p:sldLayoutId id="2147484392" r:id="rId13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95400"/>
            <a:ext cx="7623175" cy="2133600"/>
          </a:xfrm>
        </p:spPr>
        <p:txBody>
          <a:bodyPr/>
          <a:lstStyle/>
          <a:p>
            <a:pPr algn="ctr" eaLnBrk="1" hangingPunct="1"/>
            <a:r>
              <a:rPr lang="en-US" sz="4600" dirty="0">
                <a:latin typeface="Garamond" charset="0"/>
              </a:rPr>
              <a:t>EECE.3220</a:t>
            </a:r>
            <a:br>
              <a:rPr lang="en-US" sz="4600" dirty="0">
                <a:latin typeface="Garamond" charset="0"/>
              </a:rPr>
            </a:br>
            <a:r>
              <a:rPr lang="en-US" sz="4600" dirty="0">
                <a:latin typeface="Garamond" charset="0"/>
              </a:rPr>
              <a:t>Data Structures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505200"/>
            <a:ext cx="9144000" cy="3048000"/>
          </a:xfrm>
        </p:spPr>
        <p:txBody>
          <a:bodyPr>
            <a:normAutofit lnSpcReduction="10000"/>
          </a:bodyPr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Instructor:  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Dr. Michael Geiger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Fall 2019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30: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Review recursion, tree basics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Binary search trees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Trees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Each node may have &gt;1 successor (</a:t>
            </a:r>
            <a:r>
              <a:rPr lang="en-US" dirty="0">
                <a:solidFill>
                  <a:srgbClr val="FF0000"/>
                </a:solidFill>
              </a:rPr>
              <a:t>child</a:t>
            </a:r>
            <a:r>
              <a:rPr lang="en-US" dirty="0"/>
              <a:t>)</a:t>
            </a:r>
          </a:p>
          <a:p>
            <a:r>
              <a:rPr lang="en-US" dirty="0"/>
              <a:t>Binary trees: node has at most 2 children</a:t>
            </a:r>
          </a:p>
          <a:p>
            <a:r>
              <a:rPr lang="en-US" dirty="0"/>
              <a:t>Tree terminology</a:t>
            </a:r>
          </a:p>
          <a:p>
            <a:pPr lvl="1"/>
            <a:r>
              <a:rPr lang="en-US" dirty="0"/>
              <a:t>A is the </a:t>
            </a:r>
            <a:r>
              <a:rPr lang="en-US" dirty="0">
                <a:solidFill>
                  <a:srgbClr val="FF0000"/>
                </a:solidFill>
              </a:rPr>
              <a:t>root </a:t>
            </a:r>
            <a:r>
              <a:rPr lang="en-US" dirty="0"/>
              <a:t>of the tree (only node w/no predecessor, or </a:t>
            </a:r>
            <a:r>
              <a:rPr lang="en-US" dirty="0">
                <a:solidFill>
                  <a:srgbClr val="FF0000"/>
                </a:solidFill>
              </a:rPr>
              <a:t>parent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C, D, F, H are </a:t>
            </a:r>
            <a:r>
              <a:rPr lang="en-US" dirty="0">
                <a:solidFill>
                  <a:srgbClr val="FF0000"/>
                </a:solidFill>
              </a:rPr>
              <a:t>leaf nodes</a:t>
            </a:r>
            <a:r>
              <a:rPr lang="en-US" dirty="0"/>
              <a:t> (nodes with no children)</a:t>
            </a:r>
          </a:p>
          <a:p>
            <a:pPr lvl="1"/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F399BE5-9ED2-4F31-9B62-078E36E315A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029200" y="1600200"/>
            <a:ext cx="3277565" cy="356616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06D04-3FE9-4B8F-9DE5-FE03BF361104}" type="datetime1">
              <a:rPr lang="en-US" smtClean="0"/>
              <a:t>11/20/2019</a:t>
            </a:fld>
            <a:endParaRPr lang="en-US"/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Structures: Lecture 30</a:t>
            </a:r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46028-3D6F-1343-B503-EEFD63F6096F}" type="slidenum">
              <a:rPr lang="en-US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7206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Trees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Additional terminology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Depth</a:t>
            </a:r>
            <a:r>
              <a:rPr lang="en-US" dirty="0"/>
              <a:t>: # edges between root &amp; node</a:t>
            </a:r>
          </a:p>
          <a:p>
            <a:pPr lvl="2"/>
            <a:r>
              <a:rPr lang="en-US" dirty="0"/>
              <a:t>B &amp; C have depth 1</a:t>
            </a:r>
          </a:p>
          <a:p>
            <a:pPr lvl="2"/>
            <a:r>
              <a:rPr lang="en-US" dirty="0"/>
              <a:t>F &amp; G have depth 3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Height</a:t>
            </a:r>
            <a:r>
              <a:rPr lang="en-US" dirty="0"/>
              <a:t>: max depth for any node</a:t>
            </a:r>
          </a:p>
          <a:p>
            <a:pPr lvl="2"/>
            <a:r>
              <a:rPr lang="en-US" dirty="0"/>
              <a:t>This tree has height 4 (depth of H)</a:t>
            </a:r>
          </a:p>
          <a:p>
            <a:pPr lvl="1"/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F399BE5-9ED2-4F31-9B62-078E36E315A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029200" y="1600200"/>
            <a:ext cx="3277565" cy="356616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06D04-3FE9-4B8F-9DE5-FE03BF361104}" type="datetime1">
              <a:rPr lang="en-US" smtClean="0"/>
              <a:t>11/20/2019</a:t>
            </a:fld>
            <a:endParaRPr lang="en-US"/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Structures: Lecture 30</a:t>
            </a:r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46028-3D6F-1343-B503-EEFD63F6096F}" type="slidenum">
              <a:rPr lang="en-US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5620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Structures: Lecture 30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8B240-49FF-7E48-8B0D-D264EC5CF1CE}" type="slidenum">
              <a:rPr lang="en-US"/>
              <a:pPr/>
              <a:t>12</a:t>
            </a:fld>
            <a:endParaRPr lang="en-US"/>
          </a:p>
        </p:txBody>
      </p:sp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Binary Trees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Each node has at most two children</a:t>
            </a:r>
          </a:p>
          <a:p>
            <a:pPr>
              <a:lnSpc>
                <a:spcPct val="90000"/>
              </a:lnSpc>
            </a:pPr>
            <a:r>
              <a:rPr lang="en-US" dirty="0"/>
              <a:t>Useful in modeling processes where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 comparison or experiment has exactly two possible outcomes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the test is performed repeatedly</a:t>
            </a:r>
          </a:p>
          <a:p>
            <a:pPr>
              <a:lnSpc>
                <a:spcPct val="90000"/>
              </a:lnSpc>
            </a:pPr>
            <a:r>
              <a:rPr lang="en-US" dirty="0"/>
              <a:t>Example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Multiple coin tosses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Decision trees where each decision is yes/no (example: guessing game)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3B042-2506-4330-A05F-5E82257B1B67}" type="datetime1">
              <a:rPr lang="en-US" smtClean="0"/>
              <a:t>11/20/2019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5778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Binary Trees as Recursive Data Structures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 binary tree is either empty …</a:t>
            </a:r>
          </a:p>
          <a:p>
            <a:pPr>
              <a:buFontTx/>
              <a:buNone/>
            </a:pPr>
            <a:r>
              <a:rPr lang="en-US"/>
              <a:t>         or</a:t>
            </a:r>
          </a:p>
          <a:p>
            <a:r>
              <a:rPr lang="en-US"/>
              <a:t>Consists of</a:t>
            </a:r>
          </a:p>
          <a:p>
            <a:pPr lvl="1"/>
            <a:r>
              <a:rPr lang="en-US"/>
              <a:t>a node called the root</a:t>
            </a:r>
          </a:p>
          <a:p>
            <a:pPr lvl="1"/>
            <a:r>
              <a:rPr lang="en-US"/>
              <a:t>root has pointers to two </a:t>
            </a:r>
            <a:br>
              <a:rPr lang="en-US"/>
            </a:br>
            <a:r>
              <a:rPr lang="en-US"/>
              <a:t>disjoint binary (sub)</a:t>
            </a:r>
            <a:r>
              <a:rPr lang="en-US" u="sng"/>
              <a:t>trees</a:t>
            </a:r>
            <a:r>
              <a:rPr lang="en-US"/>
              <a:t> called …</a:t>
            </a:r>
          </a:p>
          <a:p>
            <a:pPr lvl="2"/>
            <a:r>
              <a:rPr lang="en-US"/>
              <a:t>right (sub)</a:t>
            </a:r>
            <a:r>
              <a:rPr lang="en-US" u="sng"/>
              <a:t>tree</a:t>
            </a:r>
          </a:p>
          <a:p>
            <a:pPr lvl="2"/>
            <a:r>
              <a:rPr lang="en-US"/>
              <a:t>left (sub)</a:t>
            </a:r>
            <a:r>
              <a:rPr lang="en-US" u="sng"/>
              <a:t>tree</a:t>
            </a:r>
          </a:p>
          <a:p>
            <a:pPr lvl="2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38774-0D4E-4FCB-8278-B6A26B539E43}" type="datetime1">
              <a:rPr lang="en-US" smtClean="0"/>
              <a:t>11/20/2019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Structures: Lecture 30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F34C7-F341-5B4E-AC49-A684526862D2}" type="slidenum">
              <a:rPr lang="en-US"/>
              <a:pPr/>
              <a:t>13</a:t>
            </a:fld>
            <a:endParaRPr lang="en-US"/>
          </a:p>
        </p:txBody>
      </p:sp>
      <p:sp>
        <p:nvSpPr>
          <p:cNvPr id="67588" name="Text Box 4"/>
          <p:cNvSpPr txBox="1">
            <a:spLocks noChangeArrowheads="1"/>
          </p:cNvSpPr>
          <p:nvPr/>
        </p:nvSpPr>
        <p:spPr bwMode="auto">
          <a:xfrm>
            <a:off x="6667500" y="1219200"/>
            <a:ext cx="1714500" cy="366713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/>
              <a:t>Anchor</a:t>
            </a:r>
          </a:p>
        </p:txBody>
      </p:sp>
      <p:grpSp>
        <p:nvGrpSpPr>
          <p:cNvPr id="67589" name="Group 5"/>
          <p:cNvGrpSpPr>
            <a:grpSpLocks/>
          </p:cNvGrpSpPr>
          <p:nvPr/>
        </p:nvGrpSpPr>
        <p:grpSpPr bwMode="auto">
          <a:xfrm>
            <a:off x="6381750" y="2819400"/>
            <a:ext cx="2286000" cy="1981200"/>
            <a:chOff x="4020" y="2232"/>
            <a:chExt cx="1440" cy="1248"/>
          </a:xfrm>
        </p:grpSpPr>
        <p:sp>
          <p:nvSpPr>
            <p:cNvPr id="67590" name="AutoShape 6"/>
            <p:cNvSpPr>
              <a:spLocks/>
            </p:cNvSpPr>
            <p:nvPr/>
          </p:nvSpPr>
          <p:spPr bwMode="auto">
            <a:xfrm>
              <a:off x="4020" y="2232"/>
              <a:ext cx="264" cy="1248"/>
            </a:xfrm>
            <a:prstGeom prst="rightBrace">
              <a:avLst>
                <a:gd name="adj1" fmla="val 39394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591" name="Text Box 7"/>
            <p:cNvSpPr txBox="1">
              <a:spLocks noChangeArrowheads="1"/>
            </p:cNvSpPr>
            <p:nvPr/>
          </p:nvSpPr>
          <p:spPr bwMode="auto">
            <a:xfrm>
              <a:off x="4560" y="2664"/>
              <a:ext cx="900" cy="4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Inductive step</a:t>
              </a:r>
            </a:p>
          </p:txBody>
        </p:sp>
      </p:grpSp>
      <p:sp>
        <p:nvSpPr>
          <p:cNvPr id="67592" name="Text Box 8"/>
          <p:cNvSpPr txBox="1">
            <a:spLocks noChangeArrowheads="1"/>
          </p:cNvSpPr>
          <p:nvPr/>
        </p:nvSpPr>
        <p:spPr bwMode="auto">
          <a:xfrm>
            <a:off x="3543300" y="4572000"/>
            <a:ext cx="2647950" cy="581025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dirty="0"/>
              <a:t>Which is either empty …</a:t>
            </a:r>
            <a:br>
              <a:rPr lang="en-US" sz="1600" dirty="0"/>
            </a:br>
            <a:r>
              <a:rPr lang="en-US" sz="1600" dirty="0"/>
              <a:t>   or …</a:t>
            </a:r>
          </a:p>
        </p:txBody>
      </p:sp>
      <p:sp>
        <p:nvSpPr>
          <p:cNvPr id="67593" name="Text Box 9"/>
          <p:cNvSpPr txBox="1">
            <a:spLocks noChangeArrowheads="1"/>
          </p:cNvSpPr>
          <p:nvPr/>
        </p:nvSpPr>
        <p:spPr bwMode="auto">
          <a:xfrm>
            <a:off x="4400550" y="4953000"/>
            <a:ext cx="2000250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dirty="0"/>
              <a:t>Which is either empty …</a:t>
            </a:r>
            <a:br>
              <a:rPr lang="en-US" sz="1200" dirty="0"/>
            </a:br>
            <a:r>
              <a:rPr lang="en-US" sz="1200" dirty="0"/>
              <a:t>   or …</a:t>
            </a:r>
          </a:p>
        </p:txBody>
      </p:sp>
    </p:spTree>
    <p:extLst>
      <p:ext uri="{BB962C8B-B14F-4D97-AF65-F5344CB8AC3E}">
        <p14:creationId xmlns:p14="http://schemas.microsoft.com/office/powerpoint/2010/main" val="916591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8" grpId="0" animBg="1"/>
      <p:bldP spid="67592" grpId="0" animBg="1"/>
      <p:bldP spid="6759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Linked Representation of Binary Trees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Uses space more efficiently</a:t>
            </a:r>
          </a:p>
          <a:p>
            <a:r>
              <a:rPr lang="en-US"/>
              <a:t>Provides additional flexibility</a:t>
            </a:r>
          </a:p>
          <a:p>
            <a:r>
              <a:rPr lang="en-US"/>
              <a:t>Each node has two links</a:t>
            </a:r>
          </a:p>
          <a:p>
            <a:pPr lvl="1"/>
            <a:r>
              <a:rPr lang="en-US"/>
              <a:t>one to the left child of the node</a:t>
            </a:r>
          </a:p>
          <a:p>
            <a:pPr lvl="1"/>
            <a:r>
              <a:rPr lang="en-US"/>
              <a:t>one to the right child of the node</a:t>
            </a:r>
          </a:p>
          <a:p>
            <a:pPr lvl="1"/>
            <a:r>
              <a:rPr lang="en-US"/>
              <a:t>if no child node exists for a node, the link is set to NULL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1DFEC-8B0E-4708-9255-DFF1311C8670}" type="datetime1">
              <a:rPr lang="en-US" smtClean="0"/>
              <a:t>11/20/2019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Structures: Lecture 30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13A44-5113-D448-8D0E-D9EB9861BB00}" type="slidenum">
              <a:rPr lang="en-US"/>
              <a:pPr/>
              <a:t>14</a:t>
            </a:fld>
            <a:endParaRPr lang="en-US"/>
          </a:p>
        </p:txBody>
      </p:sp>
      <p:pic>
        <p:nvPicPr>
          <p:cNvPr id="65562" name="Picture 2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1905000"/>
            <a:ext cx="2370138" cy="1628775"/>
          </a:xfrm>
          <a:prstGeom prst="rect">
            <a:avLst/>
          </a:prstGeom>
          <a:noFill/>
          <a:ln>
            <a:noFill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563" name="Picture 2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4495800"/>
            <a:ext cx="1951038" cy="1236663"/>
          </a:xfrm>
          <a:prstGeom prst="rect">
            <a:avLst/>
          </a:prstGeom>
          <a:noFill/>
          <a:ln>
            <a:noFill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489206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Structures: Lecture 30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967E9-2FCA-FB42-97D3-06C1E18801AA}" type="slidenum">
              <a:rPr lang="en-US"/>
              <a:pPr/>
              <a:t>15</a:t>
            </a:fld>
            <a:endParaRPr lang="en-US"/>
          </a:p>
        </p:txBody>
      </p:sp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Tree Traversal is Recursive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dirty="0"/>
              <a:t>If the binary tree is empty then</a:t>
            </a:r>
            <a:br>
              <a:rPr lang="en-US" dirty="0"/>
            </a:br>
            <a:r>
              <a:rPr lang="en-US" dirty="0"/>
              <a:t>do nothing</a:t>
            </a:r>
          </a:p>
          <a:p>
            <a:pPr>
              <a:buFontTx/>
              <a:buNone/>
            </a:pPr>
            <a:r>
              <a:rPr lang="en-US" dirty="0"/>
              <a:t>Else </a:t>
            </a:r>
            <a:br>
              <a:rPr lang="en-US" dirty="0"/>
            </a:br>
            <a:r>
              <a:rPr lang="en-US" dirty="0"/>
              <a:t>N: Visit the root, process data</a:t>
            </a:r>
            <a:br>
              <a:rPr lang="en-US" dirty="0"/>
            </a:br>
            <a:r>
              <a:rPr lang="en-US" dirty="0"/>
              <a:t>L: Traverse the left subtree</a:t>
            </a:r>
            <a:br>
              <a:rPr lang="en-US" dirty="0"/>
            </a:br>
            <a:r>
              <a:rPr lang="en-US" dirty="0"/>
              <a:t>R: Traverse the right subtree</a:t>
            </a:r>
          </a:p>
          <a:p>
            <a:pPr>
              <a:buFontTx/>
              <a:buNone/>
            </a:pPr>
            <a:endParaRPr lang="en-US" dirty="0"/>
          </a:p>
          <a:p>
            <a:pPr>
              <a:buFontTx/>
              <a:buNone/>
            </a:pPr>
            <a:endParaRPr lang="en-US" dirty="0"/>
          </a:p>
          <a:p>
            <a:pPr>
              <a:buFontTx/>
              <a:buNone/>
            </a:pPr>
            <a:r>
              <a:rPr lang="en-US" i="1" dirty="0">
                <a:solidFill>
                  <a:srgbClr val="0000FF"/>
                </a:solidFill>
              </a:rPr>
              <a:t>Other traversal</a:t>
            </a:r>
            <a:br>
              <a:rPr lang="en-US" i="1" dirty="0">
                <a:solidFill>
                  <a:srgbClr val="0000FF"/>
                </a:solidFill>
              </a:rPr>
            </a:br>
            <a:r>
              <a:rPr lang="en-US" i="1" dirty="0">
                <a:solidFill>
                  <a:srgbClr val="0000FF"/>
                </a:solidFill>
              </a:rPr>
              <a:t>orders possible</a:t>
            </a:r>
          </a:p>
        </p:txBody>
      </p:sp>
      <p:grpSp>
        <p:nvGrpSpPr>
          <p:cNvPr id="68612" name="Group 4"/>
          <p:cNvGrpSpPr>
            <a:grpSpLocks/>
          </p:cNvGrpSpPr>
          <p:nvPr/>
        </p:nvGrpSpPr>
        <p:grpSpPr bwMode="auto">
          <a:xfrm>
            <a:off x="0" y="685800"/>
            <a:ext cx="9144000" cy="2057400"/>
            <a:chOff x="0" y="720"/>
            <a:chExt cx="5760" cy="1296"/>
          </a:xfrm>
        </p:grpSpPr>
        <p:sp>
          <p:nvSpPr>
            <p:cNvPr id="68613" name="Text Box 5"/>
            <p:cNvSpPr txBox="1">
              <a:spLocks noChangeArrowheads="1"/>
            </p:cNvSpPr>
            <p:nvPr/>
          </p:nvSpPr>
          <p:spPr bwMode="auto">
            <a:xfrm>
              <a:off x="4416" y="1728"/>
              <a:ext cx="1344" cy="2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/>
                <a:t>The "anchor"</a:t>
              </a:r>
            </a:p>
          </p:txBody>
        </p:sp>
        <p:sp>
          <p:nvSpPr>
            <p:cNvPr id="68614" name="Oval 6"/>
            <p:cNvSpPr>
              <a:spLocks noChangeArrowheads="1"/>
            </p:cNvSpPr>
            <p:nvPr/>
          </p:nvSpPr>
          <p:spPr bwMode="auto">
            <a:xfrm>
              <a:off x="0" y="720"/>
              <a:ext cx="4272" cy="115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15" name="Line 7"/>
            <p:cNvSpPr>
              <a:spLocks noChangeShapeType="1"/>
            </p:cNvSpPr>
            <p:nvPr/>
          </p:nvSpPr>
          <p:spPr bwMode="auto">
            <a:xfrm flipH="1" flipV="1">
              <a:off x="3792" y="1680"/>
              <a:ext cx="57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68616" name="Group 8"/>
          <p:cNvGrpSpPr>
            <a:grpSpLocks/>
          </p:cNvGrpSpPr>
          <p:nvPr/>
        </p:nvGrpSpPr>
        <p:grpSpPr bwMode="auto">
          <a:xfrm>
            <a:off x="4953000" y="2590800"/>
            <a:ext cx="2743200" cy="2819400"/>
            <a:chOff x="3408" y="2064"/>
            <a:chExt cx="1728" cy="1776"/>
          </a:xfrm>
        </p:grpSpPr>
        <p:sp>
          <p:nvSpPr>
            <p:cNvPr id="68617" name="AutoShape 9"/>
            <p:cNvSpPr>
              <a:spLocks/>
            </p:cNvSpPr>
            <p:nvPr/>
          </p:nvSpPr>
          <p:spPr bwMode="auto">
            <a:xfrm>
              <a:off x="4080" y="2064"/>
              <a:ext cx="240" cy="1008"/>
            </a:xfrm>
            <a:prstGeom prst="rightBrace">
              <a:avLst>
                <a:gd name="adj1" fmla="val 3500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18" name="Text Box 10"/>
            <p:cNvSpPr txBox="1">
              <a:spLocks noChangeArrowheads="1"/>
            </p:cNvSpPr>
            <p:nvPr/>
          </p:nvSpPr>
          <p:spPr bwMode="auto">
            <a:xfrm>
              <a:off x="3408" y="3552"/>
              <a:ext cx="1728" cy="2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/>
                <a:t>The inductive step</a:t>
              </a:r>
            </a:p>
          </p:txBody>
        </p:sp>
        <p:sp>
          <p:nvSpPr>
            <p:cNvPr id="68619" name="Freeform 11"/>
            <p:cNvSpPr>
              <a:spLocks/>
            </p:cNvSpPr>
            <p:nvPr/>
          </p:nvSpPr>
          <p:spPr bwMode="auto">
            <a:xfrm>
              <a:off x="4416" y="2496"/>
              <a:ext cx="456" cy="960"/>
            </a:xfrm>
            <a:custGeom>
              <a:avLst/>
              <a:gdLst>
                <a:gd name="T0" fmla="*/ 0 w 456"/>
                <a:gd name="T1" fmla="*/ 96 h 960"/>
                <a:gd name="T2" fmla="*/ 432 w 456"/>
                <a:gd name="T3" fmla="*/ 144 h 960"/>
                <a:gd name="T4" fmla="*/ 144 w 456"/>
                <a:gd name="T5" fmla="*/ 960 h 9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6" h="960">
                  <a:moveTo>
                    <a:pt x="0" y="96"/>
                  </a:moveTo>
                  <a:cubicBezTo>
                    <a:pt x="204" y="48"/>
                    <a:pt x="408" y="0"/>
                    <a:pt x="432" y="144"/>
                  </a:cubicBezTo>
                  <a:cubicBezTo>
                    <a:pt x="456" y="288"/>
                    <a:pt x="300" y="624"/>
                    <a:pt x="144" y="96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triangl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DA2A7-C25C-4CBF-8150-FF92D6D7CE28}" type="datetime1">
              <a:rPr lang="en-US" smtClean="0"/>
              <a:t>11/20/2019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099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8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8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60221E2-AB68-4F3F-9A01-DD076FA3D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 tree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40B23FE-CE8C-4CE6-9E97-DCAB2C2449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2400" y="1143000"/>
            <a:ext cx="4343400" cy="4987925"/>
          </a:xfrm>
        </p:spPr>
        <p:txBody>
          <a:bodyPr/>
          <a:lstStyle/>
          <a:p>
            <a:r>
              <a:rPr lang="en-US" dirty="0"/>
              <a:t>Tree in which, for every node:</a:t>
            </a:r>
            <a:br>
              <a:rPr lang="en-US" dirty="0"/>
            </a:br>
            <a:r>
              <a:rPr lang="en-US" dirty="0"/>
              <a:t>L child ≤ node ≤ R child</a:t>
            </a:r>
          </a:p>
          <a:p>
            <a:r>
              <a:rPr lang="en-US" dirty="0"/>
              <a:t>Allows for efficient search</a:t>
            </a:r>
          </a:p>
          <a:p>
            <a:pPr lvl="1"/>
            <a:r>
              <a:rPr lang="en-US" dirty="0"/>
              <a:t>Can eliminate L or R subtree while searching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53CA2A-C445-4784-AFBE-9EA702F7A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C985C-8A89-49C0-A9F7-A75E507C148A}" type="datetime1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27C4F6-53F5-4BF1-B07D-6AB155DF4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Lecture 30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A3882E-DCF5-43BB-84B8-6095B5844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2050" name="Picture 2" descr="Left image: BST adhering to the ordering property. Root node is B. Left child A is less than or equal to B. Right child C is greater than or equal to B. Right image: Larger binary search tree with subtrees adhering to the ordering property. Level 0 contains root node is D. Left subtree contains A, B, and C, which are less than or equal to D. Right subtree contains F and G, which are greater than or equal to D. Level 1 contains nodes B and G, which also contain subtrees adhering to the ordering property. B's left child A is less than or equal to B. B's right child C is greater than or equal to B. D's left child F is less than or equal to G.">
            <a:extLst>
              <a:ext uri="{FF2B5EF4-FFF2-40B4-BE49-F238E27FC236}">
                <a16:creationId xmlns:a16="http://schemas.microsoft.com/office/drawing/2014/main" id="{0727213E-2AA9-4BF9-AE60-73EA8F58F772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2906243"/>
            <a:ext cx="4038600" cy="1461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73334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8025B083-C521-4C05-960C-E2D9E84AE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 tree (continued)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6356E671-3DE6-47E9-8CE9-1E32F0CB37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Trees generally linked</a:t>
            </a:r>
          </a:p>
          <a:p>
            <a:pPr lvl="1"/>
            <a:r>
              <a:rPr lang="en-US" dirty="0"/>
              <a:t>Each node contains two pointers, </a:t>
            </a:r>
            <a:r>
              <a:rPr lang="en-US" i="1" dirty="0"/>
              <a:t>left</a:t>
            </a:r>
            <a:r>
              <a:rPr lang="en-US" dirty="0"/>
              <a:t> and </a:t>
            </a:r>
            <a:r>
              <a:rPr lang="en-US" i="1" dirty="0"/>
              <a:t>right</a:t>
            </a:r>
            <a:r>
              <a:rPr lang="en-US" dirty="0"/>
              <a:t>, to appropriate subtrees</a:t>
            </a:r>
          </a:p>
          <a:p>
            <a:pPr lvl="1"/>
            <a:r>
              <a:rPr lang="en-US" dirty="0"/>
              <a:t>Each pointer == NULL if no child on that side</a:t>
            </a:r>
          </a:p>
          <a:p>
            <a:r>
              <a:rPr lang="en-US" dirty="0"/>
              <a:t>Tree search: assume we have node pointer, </a:t>
            </a:r>
            <a:r>
              <a:rPr lang="en-US" i="1" dirty="0"/>
              <a:t>n</a:t>
            </a:r>
            <a:r>
              <a:rPr lang="en-US" dirty="0"/>
              <a:t>, and </a:t>
            </a:r>
            <a:r>
              <a:rPr lang="en-US" i="1" dirty="0"/>
              <a:t>item </a:t>
            </a:r>
            <a:r>
              <a:rPr lang="en-US" dirty="0"/>
              <a:t>to find </a:t>
            </a:r>
            <a:r>
              <a:rPr lang="en-US" dirty="0">
                <a:sym typeface="Wingdings" panose="05000000000000000000" pitchFamily="2" charset="2"/>
              </a:rPr>
              <a:t> how can we write recursive binary search?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Function takes arguments </a:t>
            </a:r>
            <a:r>
              <a:rPr lang="en-US" i="1" dirty="0">
                <a:sym typeface="Wingdings" panose="05000000000000000000" pitchFamily="2" charset="2"/>
              </a:rPr>
              <a:t>n</a:t>
            </a:r>
            <a:r>
              <a:rPr lang="en-US" dirty="0">
                <a:sym typeface="Wingdings" panose="05000000000000000000" pitchFamily="2" charset="2"/>
              </a:rPr>
              <a:t>, </a:t>
            </a:r>
            <a:r>
              <a:rPr lang="en-US" i="1" dirty="0">
                <a:sym typeface="Wingdings" panose="05000000000000000000" pitchFamily="2" charset="2"/>
              </a:rPr>
              <a:t>item</a:t>
            </a:r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dirty="0">
                <a:sym typeface="Wingdings" panose="05000000000000000000" pitchFamily="2" charset="2"/>
              </a:rPr>
              <a:t>If </a:t>
            </a:r>
            <a:r>
              <a:rPr lang="en-US" i="1" dirty="0">
                <a:sym typeface="Wingdings" panose="05000000000000000000" pitchFamily="2" charset="2"/>
              </a:rPr>
              <a:t>root</a:t>
            </a:r>
            <a:r>
              <a:rPr lang="en-US" dirty="0">
                <a:sym typeface="Wingdings" panose="05000000000000000000" pitchFamily="2" charset="2"/>
              </a:rPr>
              <a:t> is pointer to root node and </a:t>
            </a:r>
            <a:r>
              <a:rPr lang="en-US" i="1" dirty="0">
                <a:sym typeface="Wingdings" panose="05000000000000000000" pitchFamily="2" charset="2"/>
              </a:rPr>
              <a:t>v</a:t>
            </a:r>
            <a:r>
              <a:rPr lang="en-US" dirty="0">
                <a:sym typeface="Wingdings" panose="05000000000000000000" pitchFamily="2" charset="2"/>
              </a:rPr>
              <a:t> is value to find, initially call as </a:t>
            </a:r>
            <a:r>
              <a:rPr lang="en-US" dirty="0" err="1">
                <a:sym typeface="Wingdings" panose="05000000000000000000" pitchFamily="2" charset="2"/>
              </a:rPr>
              <a:t>BSTsearch</a:t>
            </a:r>
            <a:r>
              <a:rPr lang="en-US" dirty="0">
                <a:sym typeface="Wingdings" panose="05000000000000000000" pitchFamily="2" charset="2"/>
              </a:rPr>
              <a:t>(</a:t>
            </a:r>
            <a:r>
              <a:rPr lang="en-US" i="1" dirty="0">
                <a:sym typeface="Wingdings" panose="05000000000000000000" pitchFamily="2" charset="2"/>
              </a:rPr>
              <a:t>root</a:t>
            </a:r>
            <a:r>
              <a:rPr lang="en-US" dirty="0">
                <a:sym typeface="Wingdings" panose="05000000000000000000" pitchFamily="2" charset="2"/>
              </a:rPr>
              <a:t>, </a:t>
            </a:r>
            <a:r>
              <a:rPr lang="en-US" i="1" dirty="0">
                <a:sym typeface="Wingdings" panose="05000000000000000000" pitchFamily="2" charset="2"/>
              </a:rPr>
              <a:t>v</a:t>
            </a:r>
            <a:r>
              <a:rPr lang="en-US" dirty="0">
                <a:sym typeface="Wingdings" panose="05000000000000000000" pitchFamily="2" charset="2"/>
              </a:rPr>
              <a:t>);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858006-AD70-4374-9411-4AA62116E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4B54E-DD9D-4B74-90B6-7C204C9A92D4}" type="datetime1">
              <a:rPr lang="en-US" smtClean="0"/>
              <a:t>11/20/2019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DCB660-19EE-45AD-BDF3-A4374F2C5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Lecture 30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7F2EDA-D9BF-430C-A4DB-9B7E45188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766FD-8371-0D43-B157-ACE940524EBF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1033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Final notes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Next topics</a:t>
            </a:r>
          </a:p>
          <a:p>
            <a:pPr lvl="1"/>
            <a:r>
              <a:rPr lang="en-US" dirty="0"/>
              <a:t>Continue BSTs</a:t>
            </a:r>
          </a:p>
          <a:p>
            <a:r>
              <a:rPr lang="en-US" dirty="0"/>
              <a:t>Reminders:</a:t>
            </a:r>
          </a:p>
          <a:p>
            <a:pPr lvl="1"/>
            <a:r>
              <a:rPr lang="en-US" dirty="0"/>
              <a:t>Chapter 11 exercises (recursion) due 11/25</a:t>
            </a:r>
          </a:p>
          <a:p>
            <a:pPr lvl="1"/>
            <a:r>
              <a:rPr lang="en-US" dirty="0"/>
              <a:t>Program 3 due 12/2</a:t>
            </a:r>
          </a:p>
          <a:p>
            <a:pPr lvl="1"/>
            <a:r>
              <a:rPr lang="en-US" dirty="0"/>
              <a:t>Program 4, new text exercises to be posted</a:t>
            </a:r>
          </a:p>
          <a:p>
            <a:pPr lvl="1"/>
            <a:r>
              <a:rPr lang="en-US" dirty="0"/>
              <a:t>Regrades: submit new style assessment for programs you’ve fixed</a:t>
            </a:r>
          </a:p>
          <a:p>
            <a:pPr lvl="2"/>
            <a:r>
              <a:rPr lang="en-US" dirty="0"/>
              <a:t>Email me if you need the assignments reopened in textbook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13377D03-257A-45EE-9A2A-B8911189182C}" type="datetime1">
              <a:rPr lang="en-US" smtClean="0">
                <a:latin typeface="+mj-lt"/>
              </a:rPr>
              <a:t>11/20/2019</a:t>
            </a:fld>
            <a:endParaRPr lang="en-US" dirty="0">
              <a:latin typeface="+mj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Data Structures: Lecture 30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654581FB-8797-014C-8491-7A0C59EBED1B}" type="slidenum">
              <a:rPr lang="en-US" smtClean="0">
                <a:latin typeface="+mj-lt"/>
              </a:rPr>
              <a:pPr/>
              <a:t>18</a:t>
            </a:fld>
            <a:endParaRPr lang="en-US" dirty="0">
              <a:latin typeface="+mj-l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Announcements/reminders</a:t>
            </a:r>
          </a:p>
        </p:txBody>
      </p:sp>
      <p:sp>
        <p:nvSpPr>
          <p:cNvPr id="4099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Chapter 11 exercises (recursion) due 11/25</a:t>
            </a:r>
          </a:p>
          <a:p>
            <a:r>
              <a:rPr lang="en-US" dirty="0"/>
              <a:t>Program 3 due 12/2</a:t>
            </a:r>
          </a:p>
          <a:p>
            <a:r>
              <a:rPr lang="en-US" dirty="0"/>
              <a:t>Program 4, new text exercises to be posted</a:t>
            </a:r>
          </a:p>
          <a:p>
            <a:r>
              <a:rPr lang="en-US" dirty="0"/>
              <a:t>Regrades: submit new style assessment for programs you’ve fixed</a:t>
            </a:r>
          </a:p>
          <a:p>
            <a:pPr lvl="1"/>
            <a:r>
              <a:rPr lang="en-US" dirty="0"/>
              <a:t>Email me if you need the assignments reopened in textbook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8C611046-664D-4A5D-95F8-E24B17F50EF6}" type="datetime1">
              <a:rPr lang="en-US" smtClean="0">
                <a:latin typeface="+mj-lt"/>
              </a:rPr>
              <a:t>11/20/2019</a:t>
            </a:fld>
            <a:endParaRPr lang="en-US" dirty="0">
              <a:latin typeface="+mj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Data Structures: Lecture 30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89D3E96A-8697-5D45-A3FC-286C4E3CE4E7}" type="slidenum">
              <a:rPr lang="en-US" smtClean="0">
                <a:latin typeface="+mj-lt"/>
              </a:rPr>
              <a:pPr/>
              <a:t>2</a:t>
            </a:fld>
            <a:endParaRPr lang="en-US" dirty="0">
              <a:latin typeface="+mj-l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A43B5-D84C-47A6-9B09-C0AAB1BC2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5C665-5B68-43CD-A08B-1335548F22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  <a:p>
            <a:pPr lvl="1"/>
            <a:r>
              <a:rPr lang="en-US" dirty="0"/>
              <a:t>Recursion</a:t>
            </a:r>
          </a:p>
          <a:p>
            <a:pPr lvl="1"/>
            <a:r>
              <a:rPr lang="en-US" dirty="0"/>
              <a:t>Trees</a:t>
            </a:r>
          </a:p>
          <a:p>
            <a:r>
              <a:rPr lang="en-US" dirty="0"/>
              <a:t>Binary search trees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270200-2138-4FB6-80DC-2D3D35050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A0DBC-8CC0-49BB-B310-EE0745751570}" type="datetime1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F7B13F-5F87-4512-BB11-E20FF1B1B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Lecture 30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B8AE3F-3708-413D-970B-F8F16A15C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617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Recursion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functions call other functions</a:t>
            </a:r>
          </a:p>
          <a:p>
            <a:r>
              <a:rPr lang="en-US" dirty="0">
                <a:solidFill>
                  <a:srgbClr val="0000FF"/>
                </a:solidFill>
              </a:rPr>
              <a:t>Recursive</a:t>
            </a:r>
            <a:r>
              <a:rPr lang="en-US" dirty="0"/>
              <a:t> functions call themselves</a:t>
            </a:r>
          </a:p>
          <a:p>
            <a:r>
              <a:rPr lang="en-US" dirty="0"/>
              <a:t>A recursive function has two parts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Anchor / base case</a:t>
            </a:r>
            <a:r>
              <a:rPr lang="en-US" dirty="0"/>
              <a:t>: function value is defined for one or more specific argument values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Inductive / recursive case</a:t>
            </a:r>
            <a:r>
              <a:rPr lang="en-US" dirty="0"/>
              <a:t>: function value for current argument value defined in terms of previously defined function values and/or arguments</a:t>
            </a:r>
          </a:p>
          <a:p>
            <a:r>
              <a:rPr lang="en-US" dirty="0"/>
              <a:t>Note: function may have &gt;1 of each case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D0E0F-E1F3-4ABA-B567-CDE0253C2B65}" type="datetime1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Lecture 30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7096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Recursive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Recursive power function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double power(double x, unsigned n){</a:t>
            </a:r>
          </a:p>
          <a:p>
            <a:pPr marL="0" indent="0">
              <a:buNone/>
              <a:tabLst>
                <a:tab pos="457200" algn="l"/>
                <a:tab pos="914400" algn="l"/>
              </a:tabLst>
            </a:pPr>
            <a:r>
              <a:rPr lang="en-US" dirty="0">
                <a:latin typeface="Courier New"/>
                <a:cs typeface="Courier New"/>
              </a:rPr>
              <a:t>	if (n == 0)</a:t>
            </a:r>
          </a:p>
          <a:p>
            <a:pPr marL="0" indent="0">
              <a:buNone/>
              <a:tabLst>
                <a:tab pos="457200" algn="l"/>
                <a:tab pos="914400" algn="l"/>
              </a:tabLst>
            </a:pPr>
            <a:r>
              <a:rPr lang="en-US" dirty="0">
                <a:latin typeface="Courier New"/>
                <a:cs typeface="Courier New"/>
              </a:rPr>
              <a:t>		return 1.0;</a:t>
            </a:r>
          </a:p>
          <a:p>
            <a:pPr marL="0" indent="0">
              <a:buNone/>
              <a:tabLst>
                <a:tab pos="457200" algn="l"/>
                <a:tab pos="914400" algn="l"/>
              </a:tabLst>
            </a:pPr>
            <a:r>
              <a:rPr lang="en-US" dirty="0">
                <a:latin typeface="Courier New"/>
                <a:cs typeface="Courier New"/>
              </a:rPr>
              <a:t>	else</a:t>
            </a:r>
          </a:p>
          <a:p>
            <a:pPr marL="0" indent="0">
              <a:buNone/>
              <a:tabLst>
                <a:tab pos="457200" algn="l"/>
                <a:tab pos="914400" algn="l"/>
              </a:tabLst>
            </a:pPr>
            <a:r>
              <a:rPr lang="en-US" dirty="0">
                <a:latin typeface="Courier New"/>
                <a:cs typeface="Courier New"/>
              </a:rPr>
              <a:t>		return x * power(x, n – 1);</a:t>
            </a:r>
          </a:p>
          <a:p>
            <a:pPr marL="0" indent="0">
              <a:buNone/>
              <a:tabLst>
                <a:tab pos="457200" algn="l"/>
                <a:tab pos="914400" algn="l"/>
              </a:tabLst>
            </a:pPr>
            <a:r>
              <a:rPr lang="en-US" dirty="0">
                <a:latin typeface="Courier New"/>
                <a:cs typeface="Courier New"/>
              </a:rPr>
              <a:t>}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88693-8B57-4BEB-8EB6-3403C2A37659}" type="datetime1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Lecture 30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85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Common recursive uses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Use if, on each iteration, problem splits into 2 or more similar tasks</a:t>
            </a:r>
          </a:p>
          <a:p>
            <a:pPr lvl="1"/>
            <a:r>
              <a:rPr lang="en-US" dirty="0"/>
              <a:t>Don’t want to repeat work</a:t>
            </a:r>
          </a:p>
          <a:p>
            <a:r>
              <a:rPr lang="en-US" dirty="0"/>
              <a:t>Graph/tree traversal</a:t>
            </a:r>
          </a:p>
          <a:p>
            <a:pPr lvl="1"/>
            <a:r>
              <a:rPr lang="en-US" dirty="0"/>
              <a:t>Will see this with binary trees</a:t>
            </a:r>
          </a:p>
          <a:p>
            <a:r>
              <a:rPr lang="en-US" dirty="0"/>
              <a:t>Divide and conquer algorithms</a:t>
            </a:r>
          </a:p>
          <a:p>
            <a:pPr lvl="1"/>
            <a:r>
              <a:rPr lang="en-US" dirty="0"/>
              <a:t>Search, sort algorithms very common examples</a:t>
            </a:r>
          </a:p>
          <a:p>
            <a:pPr lvl="1"/>
            <a:r>
              <a:rPr lang="en-US" dirty="0"/>
              <a:t>Think about binary search</a:t>
            </a:r>
          </a:p>
          <a:p>
            <a:pPr lvl="2"/>
            <a:r>
              <a:rPr lang="en-US" dirty="0"/>
              <a:t>Test value at midpoint of array</a:t>
            </a:r>
          </a:p>
          <a:p>
            <a:pPr lvl="2"/>
            <a:r>
              <a:rPr lang="en-US" dirty="0"/>
              <a:t>If higher than value you’re searching for, test lower half</a:t>
            </a:r>
          </a:p>
          <a:p>
            <a:pPr lvl="2"/>
            <a:r>
              <a:rPr lang="en-US" dirty="0"/>
              <a:t>If lower than value you’re searching for, test upper half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2177F-91CA-45F9-997A-A9DF1E46A38D}" type="datetime1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Lecture 30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117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C6C04-43BF-4AA8-B3BE-934EDDD82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binary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DB25C8-B3EC-4192-A220-E58D878137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40325"/>
          </a:xfrm>
        </p:spPr>
        <p:txBody>
          <a:bodyPr>
            <a:normAutofit fontScale="62500" lnSpcReduction="20000"/>
          </a:bodyPr>
          <a:lstStyle/>
          <a:p>
            <a:pPr>
              <a:tabLst>
                <a:tab pos="750888" algn="l"/>
                <a:tab pos="1250950" algn="l"/>
              </a:tabLst>
            </a:pPr>
            <a:r>
              <a:rPr lang="en-US" dirty="0">
                <a:solidFill>
                  <a:srgbClr val="FF0000"/>
                </a:solidFill>
              </a:rPr>
              <a:t>Rewrite binary search as recursive algorithm (iterative </a:t>
            </a:r>
            <a:r>
              <a:rPr lang="en-US" dirty="0" err="1">
                <a:solidFill>
                  <a:srgbClr val="FF0000"/>
                </a:solidFill>
              </a:rPr>
              <a:t>algo</a:t>
            </a:r>
            <a:r>
              <a:rPr lang="en-US" dirty="0">
                <a:solidFill>
                  <a:srgbClr val="FF0000"/>
                </a:solidFill>
              </a:rPr>
              <a:t>. below)</a:t>
            </a:r>
          </a:p>
          <a:p>
            <a:pPr lvl="1">
              <a:tabLst>
                <a:tab pos="750888" algn="l"/>
                <a:tab pos="1250950" algn="l"/>
              </a:tabLst>
            </a:pPr>
            <a:r>
              <a:rPr lang="en-US" dirty="0">
                <a:solidFill>
                  <a:srgbClr val="FF0000"/>
                </a:solidFill>
              </a:rPr>
              <a:t>Arguments: array (</a:t>
            </a:r>
            <a:r>
              <a:rPr lang="en-US" i="1" dirty="0">
                <a:solidFill>
                  <a:srgbClr val="FF0000"/>
                </a:solidFill>
              </a:rPr>
              <a:t>a</a:t>
            </a:r>
            <a:r>
              <a:rPr lang="en-US" dirty="0">
                <a:solidFill>
                  <a:srgbClr val="FF0000"/>
                </a:solidFill>
              </a:rPr>
              <a:t>), item to find (</a:t>
            </a:r>
            <a:r>
              <a:rPr lang="en-US" i="1" dirty="0">
                <a:solidFill>
                  <a:srgbClr val="FF0000"/>
                </a:solidFill>
              </a:rPr>
              <a:t>item</a:t>
            </a:r>
            <a:r>
              <a:rPr lang="en-US" dirty="0">
                <a:solidFill>
                  <a:srgbClr val="FF0000"/>
                </a:solidFill>
              </a:rPr>
              <a:t>), endpoints of range (</a:t>
            </a:r>
            <a:r>
              <a:rPr lang="en-US" i="1" dirty="0">
                <a:solidFill>
                  <a:srgbClr val="FF0000"/>
                </a:solidFill>
              </a:rPr>
              <a:t>first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i="1" dirty="0">
                <a:solidFill>
                  <a:srgbClr val="FF0000"/>
                </a:solidFill>
              </a:rPr>
              <a:t>last</a:t>
            </a:r>
            <a:r>
              <a:rPr lang="en-US" dirty="0">
                <a:solidFill>
                  <a:srgbClr val="FF0000"/>
                </a:solidFill>
              </a:rPr>
              <a:t>)</a:t>
            </a:r>
            <a:endParaRPr lang="en-US" i="1" dirty="0">
              <a:solidFill>
                <a:srgbClr val="FF0000"/>
              </a:solidFill>
            </a:endParaRPr>
          </a:p>
          <a:p>
            <a:pPr lvl="1">
              <a:tabLst>
                <a:tab pos="750888" algn="l"/>
                <a:tab pos="1250950" algn="l"/>
              </a:tabLst>
            </a:pPr>
            <a:r>
              <a:rPr lang="en-US" dirty="0">
                <a:solidFill>
                  <a:srgbClr val="FF0000"/>
                </a:solidFill>
              </a:rPr>
              <a:t>So, if searching array </a:t>
            </a:r>
            <a:r>
              <a:rPr lang="en-US" i="1" dirty="0">
                <a:solidFill>
                  <a:srgbClr val="FF0000"/>
                </a:solidFill>
              </a:rPr>
              <a:t>list</a:t>
            </a:r>
            <a:r>
              <a:rPr lang="en-US" dirty="0">
                <a:solidFill>
                  <a:srgbClr val="FF0000"/>
                </a:solidFill>
              </a:rPr>
              <a:t> of size </a:t>
            </a:r>
            <a:r>
              <a:rPr lang="en-US" i="1" dirty="0">
                <a:solidFill>
                  <a:srgbClr val="FF0000"/>
                </a:solidFill>
              </a:rPr>
              <a:t>n </a:t>
            </a:r>
            <a:r>
              <a:rPr lang="en-US" dirty="0">
                <a:solidFill>
                  <a:srgbClr val="FF0000"/>
                </a:solidFill>
              </a:rPr>
              <a:t>for value </a:t>
            </a:r>
            <a:r>
              <a:rPr lang="en-US" i="1" dirty="0">
                <a:solidFill>
                  <a:srgbClr val="FF0000"/>
                </a:solidFill>
              </a:rPr>
              <a:t>v</a:t>
            </a:r>
            <a:r>
              <a:rPr lang="en-US" dirty="0">
                <a:solidFill>
                  <a:srgbClr val="FF0000"/>
                </a:solidFill>
              </a:rPr>
              <a:t>, call: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 err="1">
                <a:solidFill>
                  <a:srgbClr val="FF0000"/>
                </a:solidFill>
              </a:rPr>
              <a:t>binarySearch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i="1" dirty="0">
                <a:solidFill>
                  <a:srgbClr val="FF0000"/>
                </a:solidFill>
              </a:rPr>
              <a:t>list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i="1" dirty="0">
                <a:solidFill>
                  <a:srgbClr val="FF0000"/>
                </a:solidFill>
              </a:rPr>
              <a:t>v</a:t>
            </a:r>
            <a:r>
              <a:rPr lang="en-US" dirty="0">
                <a:solidFill>
                  <a:srgbClr val="FF0000"/>
                </a:solidFill>
              </a:rPr>
              <a:t>, 0, </a:t>
            </a:r>
            <a:r>
              <a:rPr lang="en-US" i="1" dirty="0">
                <a:solidFill>
                  <a:srgbClr val="FF0000"/>
                </a:solidFill>
              </a:rPr>
              <a:t>n</a:t>
            </a:r>
            <a:r>
              <a:rPr lang="en-US" dirty="0">
                <a:solidFill>
                  <a:srgbClr val="FF0000"/>
                </a:solidFill>
              </a:rPr>
              <a:t> – 1)</a:t>
            </a:r>
          </a:p>
          <a:p>
            <a:pPr>
              <a:tabLst>
                <a:tab pos="750888" algn="l"/>
                <a:tab pos="1250950" algn="l"/>
              </a:tabLst>
            </a:pPr>
            <a:r>
              <a:rPr lang="en-US" dirty="0">
                <a:solidFill>
                  <a:srgbClr val="FF0000"/>
                </a:solidFill>
              </a:rPr>
              <a:t>Hint: Function has 2 base cases and 2 recursive cases</a:t>
            </a:r>
          </a:p>
          <a:p>
            <a:pPr>
              <a:tabLst>
                <a:tab pos="750888" algn="l"/>
                <a:tab pos="1250950" algn="l"/>
              </a:tabLst>
            </a:pPr>
            <a:r>
              <a:rPr lang="en-US" dirty="0">
                <a:solidFill>
                  <a:srgbClr val="FF0000"/>
                </a:solidFill>
              </a:rPr>
              <a:t>Iterative version (“returns” found):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Set </a:t>
            </a:r>
            <a:r>
              <a:rPr lang="en-US" i="1" dirty="0"/>
              <a:t>found</a:t>
            </a:r>
            <a:r>
              <a:rPr lang="en-US" dirty="0"/>
              <a:t> = false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Set </a:t>
            </a:r>
            <a:r>
              <a:rPr lang="en-US" i="1" dirty="0"/>
              <a:t>first </a:t>
            </a:r>
            <a:r>
              <a:rPr lang="en-US" dirty="0"/>
              <a:t>= 0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Set </a:t>
            </a:r>
            <a:r>
              <a:rPr lang="en-US" i="1" dirty="0"/>
              <a:t>last</a:t>
            </a:r>
            <a:r>
              <a:rPr lang="en-US" dirty="0"/>
              <a:t> = </a:t>
            </a:r>
            <a:r>
              <a:rPr lang="en-US" i="1" dirty="0"/>
              <a:t>n - </a:t>
            </a:r>
            <a:r>
              <a:rPr lang="en-US" dirty="0"/>
              <a:t>1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While </a:t>
            </a:r>
            <a:r>
              <a:rPr lang="en-US" i="1" dirty="0"/>
              <a:t>first ≤ last </a:t>
            </a:r>
            <a:r>
              <a:rPr lang="en-US" dirty="0"/>
              <a:t>and not </a:t>
            </a:r>
            <a:r>
              <a:rPr lang="en-US" i="1" dirty="0"/>
              <a:t>found</a:t>
            </a:r>
            <a:r>
              <a:rPr lang="en-US" dirty="0"/>
              <a:t>, do following:</a:t>
            </a:r>
          </a:p>
          <a:p>
            <a:pPr marL="514350" indent="-514350">
              <a:buFont typeface="+mj-lt"/>
              <a:buAutoNum type="arabicPeriod"/>
              <a:tabLst>
                <a:tab pos="750888" algn="l"/>
                <a:tab pos="1250950" algn="l"/>
              </a:tabLst>
            </a:pPr>
            <a:r>
              <a:rPr lang="en-US" dirty="0"/>
              <a:t> 	Calculate </a:t>
            </a:r>
            <a:r>
              <a:rPr lang="en-US" i="1" dirty="0"/>
              <a:t>loc = (first + last)</a:t>
            </a:r>
            <a:r>
              <a:rPr lang="en-US" dirty="0"/>
              <a:t> / 2</a:t>
            </a:r>
          </a:p>
          <a:p>
            <a:pPr marL="514350" indent="-514350">
              <a:buFont typeface="+mj-lt"/>
              <a:buAutoNum type="arabicPeriod"/>
              <a:tabLst>
                <a:tab pos="750888" algn="l"/>
                <a:tab pos="1250950" algn="l"/>
              </a:tabLst>
            </a:pPr>
            <a:r>
              <a:rPr lang="en-US" dirty="0"/>
              <a:t> 	If </a:t>
            </a:r>
            <a:r>
              <a:rPr lang="en-US" i="1" dirty="0"/>
              <a:t>item &lt; a[loc]</a:t>
            </a:r>
            <a:r>
              <a:rPr lang="en-US" dirty="0"/>
              <a:t> then</a:t>
            </a:r>
          </a:p>
          <a:p>
            <a:pPr marL="514350" indent="-514350">
              <a:buFont typeface="+mj-lt"/>
              <a:buAutoNum type="arabicPeriod"/>
              <a:tabLst>
                <a:tab pos="750888" algn="l"/>
                <a:tab pos="1250950" algn="l"/>
              </a:tabLst>
            </a:pPr>
            <a:r>
              <a:rPr lang="en-US" i="1" dirty="0"/>
              <a:t> 	</a:t>
            </a:r>
            <a:r>
              <a:rPr lang="en-US" dirty="0"/>
              <a:t>	Set </a:t>
            </a:r>
            <a:r>
              <a:rPr lang="en-US" i="1" dirty="0"/>
              <a:t>last = loc – 1		</a:t>
            </a:r>
            <a:r>
              <a:rPr lang="en-US" dirty="0"/>
              <a:t>// Search first half</a:t>
            </a:r>
          </a:p>
          <a:p>
            <a:pPr marL="514350" indent="-514350">
              <a:buFont typeface="+mj-lt"/>
              <a:buAutoNum type="arabicPeriod"/>
              <a:tabLst>
                <a:tab pos="750888" algn="l"/>
                <a:tab pos="1250950" algn="l"/>
              </a:tabLst>
            </a:pPr>
            <a:r>
              <a:rPr lang="en-US" dirty="0"/>
              <a:t> 	Else if </a:t>
            </a:r>
            <a:r>
              <a:rPr lang="en-US" i="1" dirty="0"/>
              <a:t>item &gt; a[loc]</a:t>
            </a:r>
            <a:r>
              <a:rPr lang="en-US" dirty="0"/>
              <a:t> then</a:t>
            </a:r>
          </a:p>
          <a:p>
            <a:pPr marL="514350" indent="-514350">
              <a:buFont typeface="+mj-lt"/>
              <a:buAutoNum type="arabicPeriod"/>
              <a:tabLst>
                <a:tab pos="750888" algn="l"/>
                <a:tab pos="1250950" algn="l"/>
              </a:tabLst>
            </a:pPr>
            <a:r>
              <a:rPr lang="en-US" i="1" dirty="0"/>
              <a:t> 		</a:t>
            </a:r>
            <a:r>
              <a:rPr lang="en-US" dirty="0"/>
              <a:t>Set </a:t>
            </a:r>
            <a:r>
              <a:rPr lang="en-US" i="1" dirty="0"/>
              <a:t>first = loc + 1</a:t>
            </a:r>
            <a:r>
              <a:rPr lang="en-US" dirty="0"/>
              <a:t>		// Search second half</a:t>
            </a:r>
          </a:p>
          <a:p>
            <a:pPr marL="514350" indent="-514350">
              <a:buFont typeface="+mj-lt"/>
              <a:buAutoNum type="arabicPeriod"/>
              <a:tabLst>
                <a:tab pos="750888" algn="l"/>
                <a:tab pos="1250950" algn="l"/>
              </a:tabLst>
            </a:pPr>
            <a:r>
              <a:rPr lang="en-US" dirty="0"/>
              <a:t> 	Else</a:t>
            </a:r>
          </a:p>
          <a:p>
            <a:pPr marL="0" indent="0">
              <a:buNone/>
              <a:tabLst>
                <a:tab pos="750888" algn="l"/>
                <a:tab pos="1250950" algn="l"/>
              </a:tabLst>
            </a:pPr>
            <a:r>
              <a:rPr lang="en-US" dirty="0"/>
              <a:t>		Set </a:t>
            </a:r>
            <a:r>
              <a:rPr lang="en-US" i="1" dirty="0"/>
              <a:t>found</a:t>
            </a:r>
            <a:r>
              <a:rPr lang="en-US" dirty="0"/>
              <a:t> = true		// Item found</a:t>
            </a:r>
          </a:p>
          <a:p>
            <a:pPr marL="0" indent="0">
              <a:buNone/>
              <a:tabLst>
                <a:tab pos="750888" algn="l"/>
                <a:tab pos="1250950" algn="l"/>
              </a:tabLst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85058C-1AD5-4B5A-BAD4-830CCE7FC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520D-A914-4A22-BA18-714761EDCD8E}" type="datetime1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468C6A-53F2-495D-BBE7-48A144F27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Lecture 30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C585D5-F812-454A-A78A-A6D69B555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7601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3ECD0-3E95-4FC9-820A-11BF750AE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8B1C54-982E-49A6-9988-24166F9FAA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Base cases (function returns)</a:t>
            </a:r>
          </a:p>
          <a:p>
            <a:pPr lvl="1"/>
            <a:r>
              <a:rPr lang="en-US" i="1" dirty="0"/>
              <a:t>item</a:t>
            </a:r>
            <a:r>
              <a:rPr lang="en-US" dirty="0"/>
              <a:t> found</a:t>
            </a:r>
          </a:p>
          <a:p>
            <a:pPr lvl="1"/>
            <a:r>
              <a:rPr lang="en-US" dirty="0"/>
              <a:t>first &gt; last</a:t>
            </a:r>
          </a:p>
          <a:p>
            <a:r>
              <a:rPr lang="en-US" dirty="0"/>
              <a:t>Recursive cases</a:t>
            </a:r>
          </a:p>
          <a:p>
            <a:pPr lvl="1"/>
            <a:r>
              <a:rPr lang="en-US" dirty="0"/>
              <a:t>item &lt; midpoint </a:t>
            </a:r>
            <a:r>
              <a:rPr lang="en-US" dirty="0">
                <a:sym typeface="Wingdings" panose="05000000000000000000" pitchFamily="2" charset="2"/>
              </a:rPr>
              <a:t> search left side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item &gt; midpoint  search right side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48E757-B409-4FB0-AFE1-3BFB90C5B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2BA9F-F9FA-45A4-AF9A-5A99508F899C}" type="datetime1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363D6A-80FC-4273-BBD2-34389FEED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Lecture 30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FECD55-F8D7-4403-8905-12750C408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6895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DEF02-FC4C-449C-B09F-2E4E54C95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solution (continued)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F423A8-EA56-42F0-B500-E006F3C6D2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Recursive version of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binarySearch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(a, item, first, last) {</a:t>
            </a:r>
          </a:p>
          <a:p>
            <a:pPr marL="0" indent="0">
              <a:buNone/>
              <a:tabLst>
                <a:tab pos="227013" algn="l"/>
                <a:tab pos="460375" algn="l"/>
                <a:tab pos="687388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if (first &gt; last)	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Base case 1—not found</a:t>
            </a:r>
          </a:p>
          <a:p>
            <a:pPr marL="0" indent="0">
              <a:buNone/>
              <a:tabLst>
                <a:tab pos="227013" algn="l"/>
                <a:tab pos="460375" algn="l"/>
                <a:tab pos="687388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return false;</a:t>
            </a:r>
          </a:p>
          <a:p>
            <a:pPr marL="0" indent="0">
              <a:buNone/>
              <a:tabLst>
                <a:tab pos="227013" algn="l"/>
                <a:tab pos="460375" algn="l"/>
                <a:tab pos="687388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else {</a:t>
            </a:r>
          </a:p>
          <a:p>
            <a:pPr marL="0" indent="0">
              <a:buNone/>
              <a:tabLst>
                <a:tab pos="227013" algn="l"/>
                <a:tab pos="460375" algn="l"/>
                <a:tab pos="687388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loc = (first + last) / 2;</a:t>
            </a:r>
          </a:p>
          <a:p>
            <a:pPr marL="0" indent="0">
              <a:buNone/>
              <a:tabLst>
                <a:tab pos="227013" algn="l"/>
                <a:tab pos="460375" algn="l"/>
                <a:tab pos="687388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if (a[loc] == item)  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Base case 2—found</a:t>
            </a:r>
          </a:p>
          <a:p>
            <a:pPr marL="0" indent="0">
              <a:buNone/>
              <a:tabLst>
                <a:tab pos="227013" algn="l"/>
                <a:tab pos="460375" algn="l"/>
                <a:tab pos="687388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	return true;</a:t>
            </a:r>
          </a:p>
          <a:p>
            <a:pPr marL="0" indent="0">
              <a:buNone/>
              <a:tabLst>
                <a:tab pos="227013" algn="l"/>
                <a:tab pos="460375" algn="l"/>
                <a:tab pos="687388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else if (a[loc] &gt; item)	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Search L half</a:t>
            </a:r>
          </a:p>
          <a:p>
            <a:pPr marL="0" indent="0">
              <a:buNone/>
              <a:tabLst>
                <a:tab pos="227013" algn="l"/>
                <a:tab pos="460375" algn="l"/>
                <a:tab pos="687388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	return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binarySearch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(a, item, first, loc – 1);</a:t>
            </a:r>
          </a:p>
          <a:p>
            <a:pPr marL="0" indent="0">
              <a:buNone/>
              <a:tabLst>
                <a:tab pos="227013" algn="l"/>
                <a:tab pos="460375" algn="l"/>
                <a:tab pos="687388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else				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Search R half</a:t>
            </a:r>
          </a:p>
          <a:p>
            <a:pPr marL="0" indent="0">
              <a:buNone/>
              <a:tabLst>
                <a:tab pos="227013" algn="l"/>
                <a:tab pos="460375" algn="l"/>
                <a:tab pos="687388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	return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binarySearch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(a, item, loc + 1, last);</a:t>
            </a:r>
          </a:p>
          <a:p>
            <a:pPr marL="0" indent="0">
              <a:buNone/>
              <a:tabLst>
                <a:tab pos="227013" algn="l"/>
                <a:tab pos="460375" algn="l"/>
                <a:tab pos="687388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AA051E-66DA-4154-9D41-25433EB0D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C985C-8A89-49C0-A9F7-A75E507C148A}" type="datetime1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C1794A-E129-4155-A4C7-A238D199D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Lecture 30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E4054B-059F-46D4-B81F-1F4994D62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567159"/>
      </p:ext>
    </p:extLst>
  </p:cSld>
  <p:clrMapOvr>
    <a:masterClrMapping/>
  </p:clrMapOvr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12837</TotalTime>
  <Words>1211</Words>
  <Application>Microsoft Office PowerPoint</Application>
  <PresentationFormat>On-screen Show (4:3)</PresentationFormat>
  <Paragraphs>204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Courier New</vt:lpstr>
      <vt:lpstr>Garamond</vt:lpstr>
      <vt:lpstr>Wingdings</vt:lpstr>
      <vt:lpstr>Edge</vt:lpstr>
      <vt:lpstr>EECE.3220 Data Structures</vt:lpstr>
      <vt:lpstr>Announcements/reminders</vt:lpstr>
      <vt:lpstr>Lecture outline</vt:lpstr>
      <vt:lpstr>Review: Recursion</vt:lpstr>
      <vt:lpstr>Review: Recursive example</vt:lpstr>
      <vt:lpstr>Review: Common recursive uses</vt:lpstr>
      <vt:lpstr>Example: binary search</vt:lpstr>
      <vt:lpstr>Example solution</vt:lpstr>
      <vt:lpstr>Example solution (continued)</vt:lpstr>
      <vt:lpstr>Trees</vt:lpstr>
      <vt:lpstr>Trees</vt:lpstr>
      <vt:lpstr>Binary Trees</vt:lpstr>
      <vt:lpstr>Binary Trees as Recursive Data Structures</vt:lpstr>
      <vt:lpstr>Linked Representation of Binary Trees</vt:lpstr>
      <vt:lpstr>Tree Traversal is Recursive</vt:lpstr>
      <vt:lpstr>Binary search tree</vt:lpstr>
      <vt:lpstr>Binary search tree (continued)</vt:lpstr>
      <vt:lpstr>Final notes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Application Programming</dc:title>
  <dc:creator>geigerm</dc:creator>
  <cp:lastModifiedBy>Michael Geiger</cp:lastModifiedBy>
  <cp:revision>2625</cp:revision>
  <dcterms:created xsi:type="dcterms:W3CDTF">2006-04-03T05:03:01Z</dcterms:created>
  <dcterms:modified xsi:type="dcterms:W3CDTF">2019-11-20T10:29:21Z</dcterms:modified>
</cp:coreProperties>
</file>