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422" r:id="rId4"/>
    <p:sldId id="429" r:id="rId5"/>
    <p:sldId id="430" r:id="rId6"/>
    <p:sldId id="405" r:id="rId7"/>
    <p:sldId id="426" r:id="rId8"/>
    <p:sldId id="428" r:id="rId9"/>
    <p:sldId id="431" r:id="rId10"/>
    <p:sldId id="414" r:id="rId11"/>
    <p:sldId id="415" r:id="rId12"/>
    <p:sldId id="416" r:id="rId13"/>
    <p:sldId id="417" r:id="rId14"/>
    <p:sldId id="419" r:id="rId15"/>
    <p:sldId id="420" r:id="rId16"/>
    <p:sldId id="421" r:id="rId17"/>
    <p:sldId id="435" r:id="rId18"/>
    <p:sldId id="543" r:id="rId19"/>
    <p:sldId id="544" r:id="rId20"/>
    <p:sldId id="545" r:id="rId21"/>
    <p:sldId id="555" r:id="rId22"/>
    <p:sldId id="546" r:id="rId23"/>
    <p:sldId id="547" r:id="rId24"/>
    <p:sldId id="549" r:id="rId25"/>
    <p:sldId id="551" r:id="rId26"/>
    <p:sldId id="552" r:id="rId27"/>
    <p:sldId id="553" r:id="rId28"/>
    <p:sldId id="554" r:id="rId29"/>
    <p:sldId id="385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CB2CA-42A7-4785-AB2D-AE022A28EEB5}" v="18" dt="2019-11-20T14:58:54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94A5D67D-CA94-4E46-A4DE-44285E91AA77}"/>
    <pc:docChg chg="custSel addSld delSld modSld sldOrd">
      <pc:chgData name="Geiger, Michael J" userId="13cae92b-b37c-450b-a449-82fcae19569d" providerId="ADAL" clId="{94A5D67D-CA94-4E46-A4DE-44285E91AA77}" dt="2019-11-20T11:28:49.327" v="388" actId="20577"/>
      <pc:docMkLst>
        <pc:docMk/>
      </pc:docMkLst>
      <pc:sldChg chg="modSp">
        <pc:chgData name="Geiger, Michael J" userId="13cae92b-b37c-450b-a449-82fcae19569d" providerId="ADAL" clId="{94A5D67D-CA94-4E46-A4DE-44285E91AA77}" dt="2019-11-20T11:28:49.327" v="388" actId="20577"/>
        <pc:sldMkLst>
          <pc:docMk/>
          <pc:sldMk cId="0" sldId="385"/>
        </pc:sldMkLst>
        <pc:spChg chg="mod">
          <ac:chgData name="Geiger, Michael J" userId="13cae92b-b37c-450b-a449-82fcae19569d" providerId="ADAL" clId="{94A5D67D-CA94-4E46-A4DE-44285E91AA77}" dt="2019-11-20T11:28:49.327" v="38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94A5D67D-CA94-4E46-A4DE-44285E91AA77}" dt="2019-11-20T11:20:39.027" v="95" actId="2696"/>
        <pc:sldMkLst>
          <pc:docMk/>
          <pc:sldMk cId="1683720699" sldId="399"/>
        </pc:sldMkLst>
      </pc:sldChg>
      <pc:sldChg chg="del">
        <pc:chgData name="Geiger, Michael J" userId="13cae92b-b37c-450b-a449-82fcae19569d" providerId="ADAL" clId="{94A5D67D-CA94-4E46-A4DE-44285E91AA77}" dt="2019-11-20T11:20:41.781" v="97" actId="2696"/>
        <pc:sldMkLst>
          <pc:docMk/>
          <pc:sldMk cId="576577866" sldId="400"/>
        </pc:sldMkLst>
      </pc:sldChg>
      <pc:sldChg chg="del">
        <pc:chgData name="Geiger, Michael J" userId="13cae92b-b37c-450b-a449-82fcae19569d" providerId="ADAL" clId="{94A5D67D-CA94-4E46-A4DE-44285E91AA77}" dt="2019-11-20T11:21:44.237" v="109" actId="2696"/>
        <pc:sldMkLst>
          <pc:docMk/>
          <pc:sldMk cId="2448920637" sldId="403"/>
        </pc:sldMkLst>
      </pc:sldChg>
      <pc:sldChg chg="modSp ord">
        <pc:chgData name="Geiger, Michael J" userId="13cae92b-b37c-450b-a449-82fcae19569d" providerId="ADAL" clId="{94A5D67D-CA94-4E46-A4DE-44285E91AA77}" dt="2019-11-20T11:21:58.424" v="116"/>
        <pc:sldMkLst>
          <pc:docMk/>
          <pc:sldMk cId="916591108" sldId="405"/>
        </pc:sldMkLst>
        <pc:spChg chg="mod">
          <ac:chgData name="Geiger, Michael J" userId="13cae92b-b37c-450b-a449-82fcae19569d" providerId="ADAL" clId="{94A5D67D-CA94-4E46-A4DE-44285E91AA77}" dt="2019-11-20T11:20:55.805" v="108" actId="27636"/>
          <ac:spMkLst>
            <pc:docMk/>
            <pc:sldMk cId="916591108" sldId="405"/>
            <ac:spMk id="67586" creationId="{00000000-0000-0000-0000-000000000000}"/>
          </ac:spMkLst>
        </pc:spChg>
      </pc:sldChg>
      <pc:sldChg chg="del">
        <pc:chgData name="Geiger, Michael J" userId="13cae92b-b37c-450b-a449-82fcae19569d" providerId="ADAL" clId="{94A5D67D-CA94-4E46-A4DE-44285E91AA77}" dt="2019-11-20T11:21:46.460" v="110" actId="2696"/>
        <pc:sldMkLst>
          <pc:docMk/>
          <pc:sldMk cId="717099421" sldId="406"/>
        </pc:sldMkLst>
      </pc:sldChg>
      <pc:sldChg chg="del">
        <pc:chgData name="Geiger, Michael J" userId="13cae92b-b37c-450b-a449-82fcae19569d" providerId="ADAL" clId="{94A5D67D-CA94-4E46-A4DE-44285E91AA77}" dt="2019-11-20T11:19:59.376" v="73" actId="2696"/>
        <pc:sldMkLst>
          <pc:docMk/>
          <pc:sldMk cId="1945709676" sldId="414"/>
        </pc:sldMkLst>
      </pc:sldChg>
      <pc:sldChg chg="del">
        <pc:chgData name="Geiger, Michael J" userId="13cae92b-b37c-450b-a449-82fcae19569d" providerId="ADAL" clId="{94A5D67D-CA94-4E46-A4DE-44285E91AA77}" dt="2019-11-20T11:20:00.003" v="74" actId="2696"/>
        <pc:sldMkLst>
          <pc:docMk/>
          <pc:sldMk cId="302585125" sldId="415"/>
        </pc:sldMkLst>
      </pc:sldChg>
      <pc:sldChg chg="del">
        <pc:chgData name="Geiger, Michael J" userId="13cae92b-b37c-450b-a449-82fcae19569d" providerId="ADAL" clId="{94A5D67D-CA94-4E46-A4DE-44285E91AA77}" dt="2019-11-20T11:20:00.689" v="75" actId="2696"/>
        <pc:sldMkLst>
          <pc:docMk/>
          <pc:sldMk cId="313411714" sldId="416"/>
        </pc:sldMkLst>
      </pc:sldChg>
      <pc:sldChg chg="modSp">
        <pc:chgData name="Geiger, Michael J" userId="13cae92b-b37c-450b-a449-82fcae19569d" providerId="ADAL" clId="{94A5D67D-CA94-4E46-A4DE-44285E91AA77}" dt="2019-11-20T11:16:05.084" v="72" actId="20577"/>
        <pc:sldMkLst>
          <pc:docMk/>
          <pc:sldMk cId="2595617739" sldId="422"/>
        </pc:sldMkLst>
        <pc:spChg chg="mod">
          <ac:chgData name="Geiger, Michael J" userId="13cae92b-b37c-450b-a449-82fcae19569d" providerId="ADAL" clId="{94A5D67D-CA94-4E46-A4DE-44285E91AA77}" dt="2019-11-20T11:16:05.084" v="72" actId="20577"/>
          <ac:spMkLst>
            <pc:docMk/>
            <pc:sldMk cId="2595617739" sldId="422"/>
            <ac:spMk id="3" creationId="{36B5C665-5B68-43CD-A08B-1335548F2292}"/>
          </ac:spMkLst>
        </pc:spChg>
      </pc:sldChg>
      <pc:sldChg chg="del">
        <pc:chgData name="Geiger, Michael J" userId="13cae92b-b37c-450b-a449-82fcae19569d" providerId="ADAL" clId="{94A5D67D-CA94-4E46-A4DE-44285E91AA77}" dt="2019-11-20T11:20:03.124" v="76" actId="2696"/>
        <pc:sldMkLst>
          <pc:docMk/>
          <pc:sldMk cId="2152760104" sldId="423"/>
        </pc:sldMkLst>
      </pc:sldChg>
      <pc:sldChg chg="del">
        <pc:chgData name="Geiger, Michael J" userId="13cae92b-b37c-450b-a449-82fcae19569d" providerId="ADAL" clId="{94A5D67D-CA94-4E46-A4DE-44285E91AA77}" dt="2019-11-20T11:20:07.635" v="77" actId="2696"/>
        <pc:sldMkLst>
          <pc:docMk/>
          <pc:sldMk cId="1615689597" sldId="424"/>
        </pc:sldMkLst>
      </pc:sldChg>
      <pc:sldChg chg="modSp">
        <pc:chgData name="Geiger, Michael J" userId="13cae92b-b37c-450b-a449-82fcae19569d" providerId="ADAL" clId="{94A5D67D-CA94-4E46-A4DE-44285E91AA77}" dt="2019-11-20T11:27:10.640" v="267" actId="20577"/>
        <pc:sldMkLst>
          <pc:docMk/>
          <pc:sldMk cId="3135567159" sldId="425"/>
        </pc:sldMkLst>
        <pc:spChg chg="mod">
          <ac:chgData name="Geiger, Michael J" userId="13cae92b-b37c-450b-a449-82fcae19569d" providerId="ADAL" clId="{94A5D67D-CA94-4E46-A4DE-44285E91AA77}" dt="2019-11-20T11:27:10.640" v="267" actId="20577"/>
          <ac:spMkLst>
            <pc:docMk/>
            <pc:sldMk cId="3135567159" sldId="425"/>
            <ac:spMk id="3" creationId="{39F423A8-EA56-42F0-B500-E006F3C6D2F5}"/>
          </ac:spMkLst>
        </pc:spChg>
      </pc:sldChg>
      <pc:sldChg chg="modSp ord">
        <pc:chgData name="Geiger, Michael J" userId="13cae92b-b37c-450b-a449-82fcae19569d" providerId="ADAL" clId="{94A5D67D-CA94-4E46-A4DE-44285E91AA77}" dt="2019-11-20T11:22:02.237" v="124" actId="20577"/>
        <pc:sldMkLst>
          <pc:docMk/>
          <pc:sldMk cId="2697333461" sldId="426"/>
        </pc:sldMkLst>
        <pc:spChg chg="mod">
          <ac:chgData name="Geiger, Michael J" userId="13cae92b-b37c-450b-a449-82fcae19569d" providerId="ADAL" clId="{94A5D67D-CA94-4E46-A4DE-44285E91AA77}" dt="2019-11-20T11:22:02.237" v="124" actId="20577"/>
          <ac:spMkLst>
            <pc:docMk/>
            <pc:sldMk cId="2697333461" sldId="426"/>
            <ac:spMk id="7" creationId="{A60221E2-AB68-4F3F-9A01-DD076FA3DDB8}"/>
          </ac:spMkLst>
        </pc:spChg>
      </pc:sldChg>
      <pc:sldChg chg="del">
        <pc:chgData name="Geiger, Michael J" userId="13cae92b-b37c-450b-a449-82fcae19569d" providerId="ADAL" clId="{94A5D67D-CA94-4E46-A4DE-44285E91AA77}" dt="2019-11-20T11:20:40.296" v="96" actId="2696"/>
        <pc:sldMkLst>
          <pc:docMk/>
          <pc:sldMk cId="1689562000" sldId="427"/>
        </pc:sldMkLst>
      </pc:sldChg>
      <pc:sldChg chg="modSp ord">
        <pc:chgData name="Geiger, Michael J" userId="13cae92b-b37c-450b-a449-82fcae19569d" providerId="ADAL" clId="{94A5D67D-CA94-4E46-A4DE-44285E91AA77}" dt="2019-11-20T11:24:56.574" v="254" actId="20577"/>
        <pc:sldMkLst>
          <pc:docMk/>
          <pc:sldMk cId="1566103358" sldId="428"/>
        </pc:sldMkLst>
        <pc:spChg chg="mod">
          <ac:chgData name="Geiger, Michael J" userId="13cae92b-b37c-450b-a449-82fcae19569d" providerId="ADAL" clId="{94A5D67D-CA94-4E46-A4DE-44285E91AA77}" dt="2019-11-20T11:22:14.926" v="136" actId="20577"/>
          <ac:spMkLst>
            <pc:docMk/>
            <pc:sldMk cId="1566103358" sldId="428"/>
            <ac:spMk id="10" creationId="{8025B083-C521-4C05-960C-E2D9E84AE7FD}"/>
          </ac:spMkLst>
        </pc:spChg>
        <pc:spChg chg="mod">
          <ac:chgData name="Geiger, Michael J" userId="13cae92b-b37c-450b-a449-82fcae19569d" providerId="ADAL" clId="{94A5D67D-CA94-4E46-A4DE-44285E91AA77}" dt="2019-11-20T11:24:56.574" v="254" actId="20577"/>
          <ac:spMkLst>
            <pc:docMk/>
            <pc:sldMk cId="1566103358" sldId="428"/>
            <ac:spMk id="11" creationId="{6356E671-3DE6-47E9-8CE9-1E32F0CB37ED}"/>
          </ac:spMkLst>
        </pc:spChg>
      </pc:sldChg>
      <pc:sldChg chg="modSp add">
        <pc:chgData name="Geiger, Michael J" userId="13cae92b-b37c-450b-a449-82fcae19569d" providerId="ADAL" clId="{94A5D67D-CA94-4E46-A4DE-44285E91AA77}" dt="2019-11-20T11:20:29.738" v="86" actId="20577"/>
        <pc:sldMkLst>
          <pc:docMk/>
          <pc:sldMk cId="2007973349" sldId="429"/>
        </pc:sldMkLst>
        <pc:spChg chg="mod">
          <ac:chgData name="Geiger, Michael J" userId="13cae92b-b37c-450b-a449-82fcae19569d" providerId="ADAL" clId="{94A5D67D-CA94-4E46-A4DE-44285E91AA77}" dt="2019-11-20T11:20:29.738" v="86" actId="20577"/>
          <ac:spMkLst>
            <pc:docMk/>
            <pc:sldMk cId="2007973349" sldId="429"/>
            <ac:spMk id="61442" creationId="{00000000-0000-0000-0000-000000000000}"/>
          </ac:spMkLst>
        </pc:spChg>
      </pc:sldChg>
      <pc:sldChg chg="modSp add">
        <pc:chgData name="Geiger, Michael J" userId="13cae92b-b37c-450b-a449-82fcae19569d" providerId="ADAL" clId="{94A5D67D-CA94-4E46-A4DE-44285E91AA77}" dt="2019-11-20T11:20:34.613" v="94" actId="20577"/>
        <pc:sldMkLst>
          <pc:docMk/>
          <pc:sldMk cId="1669395556" sldId="430"/>
        </pc:sldMkLst>
        <pc:spChg chg="mod">
          <ac:chgData name="Geiger, Michael J" userId="13cae92b-b37c-450b-a449-82fcae19569d" providerId="ADAL" clId="{94A5D67D-CA94-4E46-A4DE-44285E91AA77}" dt="2019-11-20T11:20:34.613" v="94" actId="20577"/>
          <ac:spMkLst>
            <pc:docMk/>
            <pc:sldMk cId="1669395556" sldId="430"/>
            <ac:spMk id="61442" creationId="{00000000-0000-0000-0000-000000000000}"/>
          </ac:spMkLst>
        </pc:spChg>
      </pc:sldChg>
      <pc:sldChg chg="modSp add">
        <pc:chgData name="Geiger, Michael J" userId="13cae92b-b37c-450b-a449-82fcae19569d" providerId="ADAL" clId="{94A5D67D-CA94-4E46-A4DE-44285E91AA77}" dt="2019-11-20T11:27:30.330" v="318" actId="20577"/>
        <pc:sldMkLst>
          <pc:docMk/>
          <pc:sldMk cId="1007659525" sldId="431"/>
        </pc:sldMkLst>
        <pc:spChg chg="mod">
          <ac:chgData name="Geiger, Michael J" userId="13cae92b-b37c-450b-a449-82fcae19569d" providerId="ADAL" clId="{94A5D67D-CA94-4E46-A4DE-44285E91AA77}" dt="2019-11-20T11:22:23.539" v="147" actId="20577"/>
          <ac:spMkLst>
            <pc:docMk/>
            <pc:sldMk cId="1007659525" sldId="431"/>
            <ac:spMk id="2" creationId="{4C7680C2-C21B-40B8-A2F5-70F873699A30}"/>
          </ac:spMkLst>
        </pc:spChg>
        <pc:spChg chg="mod">
          <ac:chgData name="Geiger, Michael J" userId="13cae92b-b37c-450b-a449-82fcae19569d" providerId="ADAL" clId="{94A5D67D-CA94-4E46-A4DE-44285E91AA77}" dt="2019-11-20T11:27:30.330" v="318" actId="20577"/>
          <ac:spMkLst>
            <pc:docMk/>
            <pc:sldMk cId="1007659525" sldId="431"/>
            <ac:spMk id="3" creationId="{D262F299-94F0-45A4-A9A1-5CF7965F00C8}"/>
          </ac:spMkLst>
        </pc:spChg>
      </pc:sldChg>
      <pc:sldChg chg="modSp add">
        <pc:chgData name="Geiger, Michael J" userId="13cae92b-b37c-450b-a449-82fcae19569d" providerId="ADAL" clId="{94A5D67D-CA94-4E46-A4DE-44285E91AA77}" dt="2019-11-20T11:27:39.665" v="338" actId="20577"/>
        <pc:sldMkLst>
          <pc:docMk/>
          <pc:sldMk cId="2875514236" sldId="432"/>
        </pc:sldMkLst>
        <pc:spChg chg="mod">
          <ac:chgData name="Geiger, Michael J" userId="13cae92b-b37c-450b-a449-82fcae19569d" providerId="ADAL" clId="{94A5D67D-CA94-4E46-A4DE-44285E91AA77}" dt="2019-11-20T11:27:39.665" v="338" actId="20577"/>
          <ac:spMkLst>
            <pc:docMk/>
            <pc:sldMk cId="2875514236" sldId="432"/>
            <ac:spMk id="2" creationId="{96DB6B43-E561-42D3-856C-7CBB40DFA039}"/>
          </ac:spMkLst>
        </pc:spChg>
      </pc:sldChg>
      <pc:sldChg chg="modSp add">
        <pc:chgData name="Geiger, Michael J" userId="13cae92b-b37c-450b-a449-82fcae19569d" providerId="ADAL" clId="{94A5D67D-CA94-4E46-A4DE-44285E91AA77}" dt="2019-11-20T11:28:06.382" v="351" actId="20577"/>
        <pc:sldMkLst>
          <pc:docMk/>
          <pc:sldMk cId="4211024290" sldId="433"/>
        </pc:sldMkLst>
        <pc:spChg chg="mod">
          <ac:chgData name="Geiger, Michael J" userId="13cae92b-b37c-450b-a449-82fcae19569d" providerId="ADAL" clId="{94A5D67D-CA94-4E46-A4DE-44285E91AA77}" dt="2019-11-20T11:28:06.382" v="351" actId="20577"/>
          <ac:spMkLst>
            <pc:docMk/>
            <pc:sldMk cId="4211024290" sldId="433"/>
            <ac:spMk id="2" creationId="{226F0E1D-A863-47E3-A7F5-78FA5991EBB4}"/>
          </ac:spMkLst>
        </pc:spChg>
      </pc:sldChg>
      <pc:sldChg chg="modSp add">
        <pc:chgData name="Geiger, Michael J" userId="13cae92b-b37c-450b-a449-82fcae19569d" providerId="ADAL" clId="{94A5D67D-CA94-4E46-A4DE-44285E91AA77}" dt="2019-11-20T11:28:11.137" v="366" actId="20577"/>
        <pc:sldMkLst>
          <pc:docMk/>
          <pc:sldMk cId="26888595" sldId="434"/>
        </pc:sldMkLst>
        <pc:spChg chg="mod">
          <ac:chgData name="Geiger, Michael J" userId="13cae92b-b37c-450b-a449-82fcae19569d" providerId="ADAL" clId="{94A5D67D-CA94-4E46-A4DE-44285E91AA77}" dt="2019-11-20T11:28:11.137" v="366" actId="20577"/>
          <ac:spMkLst>
            <pc:docMk/>
            <pc:sldMk cId="26888595" sldId="434"/>
            <ac:spMk id="2" creationId="{21FA3EE7-5219-40F6-916C-059B8C1B727C}"/>
          </ac:spMkLst>
        </pc:spChg>
      </pc:sldChg>
    </pc:docChg>
  </pc:docChgLst>
  <pc:docChgLst>
    <pc:chgData name="Geiger, Michael J" userId="13cae92b-b37c-450b-a449-82fcae19569d" providerId="ADAL" clId="{4A8CB2CA-42A7-4785-AB2D-AE022A28EEB5}"/>
    <pc:docChg chg="undo custSel addSld delSld modSld">
      <pc:chgData name="Geiger, Michael J" userId="13cae92b-b37c-450b-a449-82fcae19569d" providerId="ADAL" clId="{4A8CB2CA-42A7-4785-AB2D-AE022A28EEB5}" dt="2019-11-20T15:31:11.102" v="912" actId="20577"/>
      <pc:docMkLst>
        <pc:docMk/>
      </pc:docMkLst>
      <pc:sldChg chg="modSp">
        <pc:chgData name="Geiger, Michael J" userId="13cae92b-b37c-450b-a449-82fcae19569d" providerId="ADAL" clId="{4A8CB2CA-42A7-4785-AB2D-AE022A28EEB5}" dt="2019-11-20T14:07:57.406" v="23" actId="20577"/>
        <pc:sldMkLst>
          <pc:docMk/>
          <pc:sldMk cId="0" sldId="256"/>
        </pc:sldMkLst>
        <pc:spChg chg="mod">
          <ac:chgData name="Geiger, Michael J" userId="13cae92b-b37c-450b-a449-82fcae19569d" providerId="ADAL" clId="{4A8CB2CA-42A7-4785-AB2D-AE022A28EEB5}" dt="2019-11-20T14:07:57.406" v="2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">
        <pc:chgData name="Geiger, Michael J" userId="13cae92b-b37c-450b-a449-82fcae19569d" providerId="ADAL" clId="{4A8CB2CA-42A7-4785-AB2D-AE022A28EEB5}" dt="2019-11-20T14:48:18.987" v="875"/>
        <pc:sldMkLst>
          <pc:docMk/>
          <pc:sldMk cId="4040051094" sldId="414"/>
        </pc:sldMkLst>
      </pc:sldChg>
      <pc:sldChg chg="add">
        <pc:chgData name="Geiger, Michael J" userId="13cae92b-b37c-450b-a449-82fcae19569d" providerId="ADAL" clId="{4A8CB2CA-42A7-4785-AB2D-AE022A28EEB5}" dt="2019-11-20T14:48:18.987" v="875"/>
        <pc:sldMkLst>
          <pc:docMk/>
          <pc:sldMk cId="402960436" sldId="415"/>
        </pc:sldMkLst>
      </pc:sldChg>
      <pc:sldChg chg="add">
        <pc:chgData name="Geiger, Michael J" userId="13cae92b-b37c-450b-a449-82fcae19569d" providerId="ADAL" clId="{4A8CB2CA-42A7-4785-AB2D-AE022A28EEB5}" dt="2019-11-20T14:48:18.987" v="875"/>
        <pc:sldMkLst>
          <pc:docMk/>
          <pc:sldMk cId="3436115364" sldId="416"/>
        </pc:sldMkLst>
      </pc:sldChg>
      <pc:sldChg chg="add">
        <pc:chgData name="Geiger, Michael J" userId="13cae92b-b37c-450b-a449-82fcae19569d" providerId="ADAL" clId="{4A8CB2CA-42A7-4785-AB2D-AE022A28EEB5}" dt="2019-11-20T14:48:18.987" v="875"/>
        <pc:sldMkLst>
          <pc:docMk/>
          <pc:sldMk cId="3758247369" sldId="417"/>
        </pc:sldMkLst>
      </pc:sldChg>
      <pc:sldChg chg="add">
        <pc:chgData name="Geiger, Michael J" userId="13cae92b-b37c-450b-a449-82fcae19569d" providerId="ADAL" clId="{4A8CB2CA-42A7-4785-AB2D-AE022A28EEB5}" dt="2019-11-20T14:48:18.987" v="875"/>
        <pc:sldMkLst>
          <pc:docMk/>
          <pc:sldMk cId="3661689634" sldId="419"/>
        </pc:sldMkLst>
      </pc:sldChg>
      <pc:sldChg chg="add">
        <pc:chgData name="Geiger, Michael J" userId="13cae92b-b37c-450b-a449-82fcae19569d" providerId="ADAL" clId="{4A8CB2CA-42A7-4785-AB2D-AE022A28EEB5}" dt="2019-11-20T14:48:18.987" v="875"/>
        <pc:sldMkLst>
          <pc:docMk/>
          <pc:sldMk cId="623653147" sldId="420"/>
        </pc:sldMkLst>
      </pc:sldChg>
      <pc:sldChg chg="add">
        <pc:chgData name="Geiger, Michael J" userId="13cae92b-b37c-450b-a449-82fcae19569d" providerId="ADAL" clId="{4A8CB2CA-42A7-4785-AB2D-AE022A28EEB5}" dt="2019-11-20T14:48:18.987" v="875"/>
        <pc:sldMkLst>
          <pc:docMk/>
          <pc:sldMk cId="1927923870" sldId="421"/>
        </pc:sldMkLst>
      </pc:sldChg>
      <pc:sldChg chg="del">
        <pc:chgData name="Geiger, Michael J" userId="13cae92b-b37c-450b-a449-82fcae19569d" providerId="ADAL" clId="{4A8CB2CA-42A7-4785-AB2D-AE022A28EEB5}" dt="2019-11-20T14:43:01.398" v="817" actId="2696"/>
        <pc:sldMkLst>
          <pc:docMk/>
          <pc:sldMk cId="3135567159" sldId="425"/>
        </pc:sldMkLst>
      </pc:sldChg>
      <pc:sldChg chg="modSp">
        <pc:chgData name="Geiger, Michael J" userId="13cae92b-b37c-450b-a449-82fcae19569d" providerId="ADAL" clId="{4A8CB2CA-42A7-4785-AB2D-AE022A28EEB5}" dt="2019-11-20T14:15:39.787" v="394" actId="207"/>
        <pc:sldMkLst>
          <pc:docMk/>
          <pc:sldMk cId="1566103358" sldId="428"/>
        </pc:sldMkLst>
        <pc:spChg chg="mod">
          <ac:chgData name="Geiger, Michael J" userId="13cae92b-b37c-450b-a449-82fcae19569d" providerId="ADAL" clId="{4A8CB2CA-42A7-4785-AB2D-AE022A28EEB5}" dt="2019-11-20T14:15:39.787" v="394" actId="207"/>
          <ac:spMkLst>
            <pc:docMk/>
            <pc:sldMk cId="1566103358" sldId="428"/>
            <ac:spMk id="11" creationId="{6356E671-3DE6-47E9-8CE9-1E32F0CB37ED}"/>
          </ac:spMkLst>
        </pc:spChg>
      </pc:sldChg>
      <pc:sldChg chg="modSp">
        <pc:chgData name="Geiger, Michael J" userId="13cae92b-b37c-450b-a449-82fcae19569d" providerId="ADAL" clId="{4A8CB2CA-42A7-4785-AB2D-AE022A28EEB5}" dt="2019-11-20T14:42:16.728" v="816" actId="20577"/>
        <pc:sldMkLst>
          <pc:docMk/>
          <pc:sldMk cId="1007659525" sldId="431"/>
        </pc:sldMkLst>
        <pc:spChg chg="mod">
          <ac:chgData name="Geiger, Michael J" userId="13cae92b-b37c-450b-a449-82fcae19569d" providerId="ADAL" clId="{4A8CB2CA-42A7-4785-AB2D-AE022A28EEB5}" dt="2019-11-20T14:42:16.728" v="816" actId="20577"/>
          <ac:spMkLst>
            <pc:docMk/>
            <pc:sldMk cId="1007659525" sldId="431"/>
            <ac:spMk id="3" creationId="{D262F299-94F0-45A4-A9A1-5CF7965F00C8}"/>
          </ac:spMkLst>
        </pc:spChg>
      </pc:sldChg>
      <pc:sldChg chg="modSp del">
        <pc:chgData name="Geiger, Michael J" userId="13cae92b-b37c-450b-a449-82fcae19569d" providerId="ADAL" clId="{4A8CB2CA-42A7-4785-AB2D-AE022A28EEB5}" dt="2019-11-20T14:48:23.075" v="876" actId="2696"/>
        <pc:sldMkLst>
          <pc:docMk/>
          <pc:sldMk cId="2875514236" sldId="432"/>
        </pc:sldMkLst>
        <pc:spChg chg="mod">
          <ac:chgData name="Geiger, Michael J" userId="13cae92b-b37c-450b-a449-82fcae19569d" providerId="ADAL" clId="{4A8CB2CA-42A7-4785-AB2D-AE022A28EEB5}" dt="2019-11-20T14:46:27.007" v="874" actId="20577"/>
          <ac:spMkLst>
            <pc:docMk/>
            <pc:sldMk cId="2875514236" sldId="432"/>
            <ac:spMk id="3" creationId="{491CCDDB-5620-4648-B6CC-0ED45F311C17}"/>
          </ac:spMkLst>
        </pc:spChg>
      </pc:sldChg>
      <pc:sldChg chg="del">
        <pc:chgData name="Geiger, Michael J" userId="13cae92b-b37c-450b-a449-82fcae19569d" providerId="ADAL" clId="{4A8CB2CA-42A7-4785-AB2D-AE022A28EEB5}" dt="2019-11-20T14:48:24.155" v="877" actId="2696"/>
        <pc:sldMkLst>
          <pc:docMk/>
          <pc:sldMk cId="4211024290" sldId="433"/>
        </pc:sldMkLst>
      </pc:sldChg>
      <pc:sldChg chg="del">
        <pc:chgData name="Geiger, Michael J" userId="13cae92b-b37c-450b-a449-82fcae19569d" providerId="ADAL" clId="{4A8CB2CA-42A7-4785-AB2D-AE022A28EEB5}" dt="2019-11-20T14:48:25.136" v="878" actId="2696"/>
        <pc:sldMkLst>
          <pc:docMk/>
          <pc:sldMk cId="26888595" sldId="434"/>
        </pc:sldMkLst>
      </pc:sldChg>
      <pc:sldChg chg="modSp add">
        <pc:chgData name="Geiger, Michael J" userId="13cae92b-b37c-450b-a449-82fcae19569d" providerId="ADAL" clId="{4A8CB2CA-42A7-4785-AB2D-AE022A28EEB5}" dt="2019-11-20T15:31:11.102" v="912" actId="20577"/>
        <pc:sldMkLst>
          <pc:docMk/>
          <pc:sldMk cId="758922826" sldId="435"/>
        </pc:sldMkLst>
        <pc:spChg chg="mod">
          <ac:chgData name="Geiger, Michael J" userId="13cae92b-b37c-450b-a449-82fcae19569d" providerId="ADAL" clId="{4A8CB2CA-42A7-4785-AB2D-AE022A28EEB5}" dt="2019-11-20T15:31:11.102" v="912" actId="20577"/>
          <ac:spMkLst>
            <pc:docMk/>
            <pc:sldMk cId="758922826" sldId="435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2371768548" sldId="543"/>
        </pc:sldMkLst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3200787607" sldId="544"/>
        </pc:sldMkLst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3923646990" sldId="545"/>
        </pc:sldMkLst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3818947641" sldId="546"/>
        </pc:sldMkLst>
      </pc:sldChg>
      <pc:sldChg chg="modSp add">
        <pc:chgData name="Geiger, Michael J" userId="13cae92b-b37c-450b-a449-82fcae19569d" providerId="ADAL" clId="{4A8CB2CA-42A7-4785-AB2D-AE022A28EEB5}" dt="2019-11-20T14:59:45.169" v="911" actId="20577"/>
        <pc:sldMkLst>
          <pc:docMk/>
          <pc:sldMk cId="1373958710" sldId="547"/>
        </pc:sldMkLst>
        <pc:spChg chg="mod">
          <ac:chgData name="Geiger, Michael J" userId="13cae92b-b37c-450b-a449-82fcae19569d" providerId="ADAL" clId="{4A8CB2CA-42A7-4785-AB2D-AE022A28EEB5}" dt="2019-11-20T14:59:45.169" v="911" actId="20577"/>
          <ac:spMkLst>
            <pc:docMk/>
            <pc:sldMk cId="1373958710" sldId="547"/>
            <ac:spMk id="65539" creationId="{00000000-0000-0000-0000-000000000000}"/>
          </ac:spMkLst>
        </pc:spChg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2546919014" sldId="549"/>
        </pc:sldMkLst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3137629770" sldId="551"/>
        </pc:sldMkLst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3543931836" sldId="552"/>
        </pc:sldMkLst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3659255606" sldId="553"/>
        </pc:sldMkLst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1568625541" sldId="554"/>
        </pc:sldMkLst>
      </pc:sldChg>
      <pc:sldChg chg="add">
        <pc:chgData name="Geiger, Michael J" userId="13cae92b-b37c-450b-a449-82fcae19569d" providerId="ADAL" clId="{4A8CB2CA-42A7-4785-AB2D-AE022A28EEB5}" dt="2019-11-20T14:58:38.338" v="907"/>
        <pc:sldMkLst>
          <pc:docMk/>
          <pc:sldMk cId="4138795113" sldId="5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CD558-E437-4C68-B239-1EC5E32E2542}" type="datetime1">
              <a:rPr lang="en-US" smtClean="0"/>
              <a:t>11/20/2019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27FEF-557F-4B1B-8749-7D487960D53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187AD-D2D7-4B97-9143-7FEFB7EF618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D093B-57B9-42F8-80A9-25C10853B9A0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69E63-9884-4D27-BE7F-E676378C7CC0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A6292-499B-4349-BB6B-F8967AFD63C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58354-A776-44EC-BF96-3894F9339E58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DE68D-1D63-4646-A529-0C1AD3F095FC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C5825-BEA0-4F2D-9D39-5F05606F2695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7F1CB-CD59-4C5C-9B87-57E709CD04BE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78237-6876-4CDF-A09E-9714C8B89B94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DB914-C632-4D41-BFC0-D61BE9CBA28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0BB6C-30EE-44CE-9092-66C572F85B56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50D52C7-C7BB-4433-B8A3-B0891094C155}" type="datetime1">
              <a:rPr lang="en-US" smtClean="0"/>
              <a:t>11/20/2019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Binary search trees: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D65-8273-4243-8C65-7219C406CFDA}" type="slidenum">
              <a:rPr lang="en-US"/>
              <a:pPr/>
              <a:t>10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into a BST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6038" y="1600200"/>
            <a:ext cx="5287962" cy="4743450"/>
          </a:xfrm>
        </p:spPr>
        <p:txBody>
          <a:bodyPr/>
          <a:lstStyle/>
          <a:p>
            <a:r>
              <a:rPr lang="en-US" sz="2800" dirty="0"/>
              <a:t>Insert function</a:t>
            </a:r>
          </a:p>
          <a:p>
            <a:pPr lvl="1"/>
            <a:r>
              <a:rPr lang="en-US" sz="2400" dirty="0"/>
              <a:t>Uses modified version of search to locate insertion location or already existing item</a:t>
            </a:r>
          </a:p>
          <a:p>
            <a:pPr lvl="1"/>
            <a:r>
              <a:rPr lang="en-US" sz="2400" dirty="0"/>
              <a:t>Pointer </a:t>
            </a:r>
            <a:r>
              <a:rPr lang="en-US" b="1" dirty="0">
                <a:solidFill>
                  <a:srgbClr val="6666FF"/>
                </a:solidFill>
                <a:latin typeface="Courier New" charset="0"/>
              </a:rPr>
              <a:t>parent</a:t>
            </a:r>
            <a:r>
              <a:rPr lang="en-US" sz="2400" dirty="0"/>
              <a:t> trails search pointer </a:t>
            </a:r>
            <a:r>
              <a:rPr lang="en-US" b="1" dirty="0" err="1">
                <a:solidFill>
                  <a:srgbClr val="6666FF"/>
                </a:solidFill>
                <a:latin typeface="Courier New" charset="0"/>
              </a:rPr>
              <a:t>locptr</a:t>
            </a:r>
            <a:r>
              <a:rPr lang="en-US" sz="2400" dirty="0"/>
              <a:t>, keeps track of </a:t>
            </a:r>
            <a:r>
              <a:rPr lang="en-US" b="1" dirty="0">
                <a:solidFill>
                  <a:srgbClr val="6666FF"/>
                </a:solidFill>
                <a:latin typeface="Courier New" charset="0"/>
              </a:rPr>
              <a:t>parent</a:t>
            </a:r>
            <a:r>
              <a:rPr lang="en-US" sz="2400" dirty="0"/>
              <a:t> node</a:t>
            </a:r>
          </a:p>
          <a:p>
            <a:pPr lvl="1"/>
            <a:r>
              <a:rPr lang="en-US" sz="2400" dirty="0"/>
              <a:t>Thus new node can be attached to BST in proper place</a:t>
            </a:r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284163" y="2366963"/>
            <a:ext cx="5835650" cy="2336800"/>
            <a:chOff x="179" y="1491"/>
            <a:chExt cx="3676" cy="1472"/>
          </a:xfrm>
        </p:grpSpPr>
        <p:pic>
          <p:nvPicPr>
            <p:cNvPr id="778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" y="1491"/>
              <a:ext cx="2099" cy="1472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0" name="Freeform 6"/>
            <p:cNvSpPr>
              <a:spLocks/>
            </p:cNvSpPr>
            <p:nvPr/>
          </p:nvSpPr>
          <p:spPr bwMode="auto">
            <a:xfrm>
              <a:off x="2186" y="1930"/>
              <a:ext cx="1669" cy="212"/>
            </a:xfrm>
            <a:custGeom>
              <a:avLst/>
              <a:gdLst>
                <a:gd name="T0" fmla="*/ 1669 w 1669"/>
                <a:gd name="T1" fmla="*/ 212 h 212"/>
                <a:gd name="T2" fmla="*/ 605 w 1669"/>
                <a:gd name="T3" fmla="*/ 20 h 212"/>
                <a:gd name="T4" fmla="*/ 0 w 1669"/>
                <a:gd name="T5" fmla="*/ 9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9" h="212">
                  <a:moveTo>
                    <a:pt x="1669" y="212"/>
                  </a:moveTo>
                  <a:cubicBezTo>
                    <a:pt x="1276" y="126"/>
                    <a:pt x="883" y="40"/>
                    <a:pt x="605" y="20"/>
                  </a:cubicBezTo>
                  <a:cubicBezTo>
                    <a:pt x="327" y="0"/>
                    <a:pt x="163" y="46"/>
                    <a:pt x="0" y="9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1" name="Freeform 7"/>
            <p:cNvSpPr>
              <a:spLocks/>
            </p:cNvSpPr>
            <p:nvPr/>
          </p:nvSpPr>
          <p:spPr bwMode="auto">
            <a:xfrm>
              <a:off x="1359" y="2555"/>
              <a:ext cx="2127" cy="335"/>
            </a:xfrm>
            <a:custGeom>
              <a:avLst/>
              <a:gdLst>
                <a:gd name="T0" fmla="*/ 2127 w 2127"/>
                <a:gd name="T1" fmla="*/ 0 h 335"/>
                <a:gd name="T2" fmla="*/ 1063 w 2127"/>
                <a:gd name="T3" fmla="*/ 310 h 335"/>
                <a:gd name="T4" fmla="*/ 0 w 2127"/>
                <a:gd name="T5" fmla="*/ 14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7" h="335">
                  <a:moveTo>
                    <a:pt x="2127" y="0"/>
                  </a:moveTo>
                  <a:cubicBezTo>
                    <a:pt x="1772" y="142"/>
                    <a:pt x="1417" y="285"/>
                    <a:pt x="1063" y="310"/>
                  </a:cubicBezTo>
                  <a:cubicBezTo>
                    <a:pt x="709" y="335"/>
                    <a:pt x="354" y="241"/>
                    <a:pt x="0" y="1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338138" y="2295525"/>
            <a:ext cx="3171825" cy="2600325"/>
            <a:chOff x="213" y="1446"/>
            <a:chExt cx="1998" cy="1638"/>
          </a:xfrm>
        </p:grpSpPr>
        <p:pic>
          <p:nvPicPr>
            <p:cNvPr id="778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" y="1446"/>
              <a:ext cx="1998" cy="163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1560" y="2745"/>
              <a:ext cx="195" cy="186"/>
            </a:xfrm>
            <a:prstGeom prst="ellipse">
              <a:avLst/>
            </a:prstGeom>
            <a:solidFill>
              <a:srgbClr val="E1F2F3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1536" y="2742"/>
              <a:ext cx="2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charset="0"/>
                </a:rPr>
                <a:t>R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0C5B-2E9E-4515-89A7-D844E688A622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F0FE-65A1-014E-BB7B-C69CE60D5606}" type="slidenum">
              <a:rPr lang="en-US"/>
              <a:pPr/>
              <a:t>11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Deletion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Three possible cases to delete a node, </a:t>
            </a:r>
            <a:r>
              <a:rPr lang="en-US" i="1"/>
              <a:t>x</a:t>
            </a:r>
            <a:r>
              <a:rPr lang="en-US"/>
              <a:t>,  from a BST</a:t>
            </a:r>
          </a:p>
          <a:p>
            <a:pPr>
              <a:buFontTx/>
              <a:buNone/>
            </a:pPr>
            <a:r>
              <a:rPr lang="en-US"/>
              <a:t>1. The node, </a:t>
            </a:r>
            <a:br>
              <a:rPr lang="en-US"/>
            </a:br>
            <a:r>
              <a:rPr lang="en-US" i="1"/>
              <a:t>x,</a:t>
            </a:r>
            <a:r>
              <a:rPr lang="en-US"/>
              <a:t> is a leaf</a:t>
            </a:r>
          </a:p>
          <a:p>
            <a:endParaRPr lang="en-US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2489200"/>
            <a:ext cx="4176713" cy="32845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906713" y="3587750"/>
            <a:ext cx="138430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9A3-169A-4BC7-BBA8-F676E91CD7D9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493E-1613-AA41-987B-E280C818579E}" type="slidenum">
              <a:rPr lang="en-US"/>
              <a:pPr/>
              <a:t>12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Deletion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2. The node, </a:t>
            </a:r>
            <a:r>
              <a:rPr lang="en-US" i="1"/>
              <a:t>x</a:t>
            </a:r>
            <a:r>
              <a:rPr lang="en-US"/>
              <a:t> has one child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2220913"/>
            <a:ext cx="5021262" cy="36369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Freeform 5"/>
          <p:cNvSpPr>
            <a:spLocks/>
          </p:cNvSpPr>
          <p:nvPr/>
        </p:nvSpPr>
        <p:spPr bwMode="auto">
          <a:xfrm flipH="1">
            <a:off x="1017588" y="2133600"/>
            <a:ext cx="1936750" cy="2203450"/>
          </a:xfrm>
          <a:custGeom>
            <a:avLst/>
            <a:gdLst>
              <a:gd name="T0" fmla="*/ 739 w 1512"/>
              <a:gd name="T1" fmla="*/ 0 h 1772"/>
              <a:gd name="T2" fmla="*/ 1389 w 1512"/>
              <a:gd name="T3" fmla="*/ 812 h 1772"/>
              <a:gd name="T4" fmla="*/ 0 w 1512"/>
              <a:gd name="T5" fmla="*/ 1772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2" h="1772">
                <a:moveTo>
                  <a:pt x="739" y="0"/>
                </a:moveTo>
                <a:cubicBezTo>
                  <a:pt x="1125" y="258"/>
                  <a:pt x="1512" y="517"/>
                  <a:pt x="1389" y="812"/>
                </a:cubicBezTo>
                <a:cubicBezTo>
                  <a:pt x="1266" y="1107"/>
                  <a:pt x="633" y="1439"/>
                  <a:pt x="0" y="17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7D38-F6F9-40A8-9DDD-C5C3412BEEE8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8993-9469-814B-9A43-BB5ADEE6F212}" type="slidenum">
              <a:rPr lang="en-US"/>
              <a:pPr/>
              <a:t>13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Deletion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x</a:t>
            </a:r>
            <a:r>
              <a:rPr lang="en-US"/>
              <a:t> has two children</a:t>
            </a:r>
          </a:p>
        </p:txBody>
      </p:sp>
      <p:grpSp>
        <p:nvGrpSpPr>
          <p:cNvPr id="80907" name="Group 11"/>
          <p:cNvGrpSpPr>
            <a:grpSpLocks/>
          </p:cNvGrpSpPr>
          <p:nvPr/>
        </p:nvGrpSpPr>
        <p:grpSpPr bwMode="auto">
          <a:xfrm>
            <a:off x="234950" y="2463800"/>
            <a:ext cx="6746875" cy="3249613"/>
            <a:chOff x="148" y="1552"/>
            <a:chExt cx="4250" cy="2047"/>
          </a:xfrm>
        </p:grpSpPr>
        <p:pic>
          <p:nvPicPr>
            <p:cNvPr id="809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" y="1552"/>
              <a:ext cx="2727" cy="204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148" y="2186"/>
              <a:ext cx="2525" cy="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/>
                <a:t>Replace contents of x with </a:t>
              </a:r>
              <a:r>
                <a:rPr lang="en-US" sz="2400" dirty="0" err="1"/>
                <a:t>inorder</a:t>
              </a:r>
              <a:r>
                <a:rPr lang="en-US" sz="2400" dirty="0"/>
                <a:t> successor</a:t>
              </a:r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>
              <a:off x="2688" y="2570"/>
              <a:ext cx="694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906" name="Group 10"/>
          <p:cNvGrpSpPr>
            <a:grpSpLocks/>
          </p:cNvGrpSpPr>
          <p:nvPr/>
        </p:nvGrpSpPr>
        <p:grpSpPr bwMode="auto">
          <a:xfrm>
            <a:off x="5540375" y="4691063"/>
            <a:ext cx="357188" cy="274637"/>
            <a:chOff x="3564" y="1995"/>
            <a:chExt cx="225" cy="173"/>
          </a:xfrm>
        </p:grpSpPr>
        <p:sp>
          <p:nvSpPr>
            <p:cNvPr id="80904" name="Oval 8"/>
            <p:cNvSpPr>
              <a:spLocks noChangeArrowheads="1"/>
            </p:cNvSpPr>
            <p:nvPr/>
          </p:nvSpPr>
          <p:spPr bwMode="auto">
            <a:xfrm>
              <a:off x="3576" y="1998"/>
              <a:ext cx="165" cy="1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Text Box 9"/>
            <p:cNvSpPr txBox="1">
              <a:spLocks noChangeArrowheads="1"/>
            </p:cNvSpPr>
            <p:nvPr/>
          </p:nvSpPr>
          <p:spPr bwMode="auto">
            <a:xfrm>
              <a:off x="3564" y="1995"/>
              <a:ext cx="2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Times New Roman" charset="0"/>
                </a:rPr>
                <a:t>K</a:t>
              </a:r>
            </a:p>
          </p:txBody>
        </p:sp>
      </p:grpSp>
      <p:grpSp>
        <p:nvGrpSpPr>
          <p:cNvPr id="80912" name="Group 16"/>
          <p:cNvGrpSpPr>
            <a:grpSpLocks/>
          </p:cNvGrpSpPr>
          <p:nvPr/>
        </p:nvGrpSpPr>
        <p:grpSpPr bwMode="auto">
          <a:xfrm>
            <a:off x="866775" y="2390775"/>
            <a:ext cx="6124575" cy="3419475"/>
            <a:chOff x="546" y="1506"/>
            <a:chExt cx="3858" cy="2154"/>
          </a:xfrm>
        </p:grpSpPr>
        <p:pic>
          <p:nvPicPr>
            <p:cNvPr id="8090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" y="1540"/>
              <a:ext cx="2723" cy="212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66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546" y="1506"/>
              <a:ext cx="2510" cy="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Delete node pointed to by xSucc as described for cases 1 and 2</a:t>
              </a:r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>
              <a:off x="2481" y="2245"/>
              <a:ext cx="931" cy="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83D4-31AF-4A71-A549-1891D3789705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0347 L 0.01163 -0.220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08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BC8A-7B8C-4E42-A170-8E5844EE06F5}" type="slidenum">
              <a:rPr lang="en-US"/>
              <a:pPr/>
              <a:t>14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Lopsidedness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 can be balanced</a:t>
            </a:r>
          </a:p>
          <a:p>
            <a:pPr lvl="1"/>
            <a:r>
              <a:rPr lang="en-US"/>
              <a:t>each node except leaves has exactly 2 child nodes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2733675" y="3175000"/>
            <a:ext cx="4216400" cy="27749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E378-ACE3-4C3B-9A61-11428548E57C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D914-C4DA-B645-8C68-35F30E1A9C6F}" type="slidenum">
              <a:rPr lang="en-US"/>
              <a:pPr/>
              <a:t>15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of Lopsidedness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Trees can be unbalanced</a:t>
            </a:r>
          </a:p>
          <a:p>
            <a:pPr lvl="1"/>
            <a:r>
              <a:rPr lang="en-US"/>
              <a:t>not all nodes have exactly 2 child nodes</a:t>
            </a:r>
          </a:p>
          <a:p>
            <a:endParaRPr lang="en-US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906713"/>
            <a:ext cx="2428875" cy="33591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B840-D2B2-4CD0-A3A5-5E30A261C3D4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9B1A-8595-7345-BB66-966632AB138A}" type="slidenum">
              <a:rPr lang="en-US"/>
              <a:pPr/>
              <a:t>16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of Lopsidedness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Trees can be totally lopsided</a:t>
            </a:r>
          </a:p>
          <a:p>
            <a:pPr lvl="1"/>
            <a:r>
              <a:rPr lang="en-US"/>
              <a:t>Suppose each node has a right child only</a:t>
            </a:r>
          </a:p>
          <a:p>
            <a:pPr lvl="1"/>
            <a:r>
              <a:rPr lang="en-US"/>
              <a:t>Degenerates into a linked list</a:t>
            </a:r>
          </a:p>
          <a:p>
            <a:endParaRPr lang="en-US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271838"/>
            <a:ext cx="3408363" cy="29749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368925" y="3821113"/>
            <a:ext cx="2651125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Processing time affected by "shape" of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705C-C297-40EF-A035-ADF5A84B38A1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to lopsidedness problem: balance tree as you insert/remove data</a:t>
            </a:r>
          </a:p>
          <a:p>
            <a:pPr lvl="1"/>
            <a:r>
              <a:rPr lang="en-US" dirty="0"/>
              <a:t>AVL trees</a:t>
            </a:r>
          </a:p>
          <a:p>
            <a:pPr lvl="1"/>
            <a:r>
              <a:rPr lang="en-US" dirty="0"/>
              <a:t>Red/black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0D09-0E1A-4ED4-A6EB-99CE2A6B590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874D-107E-7341-BBE8-D86AA74BC775}" type="slidenum">
              <a:rPr lang="en-US"/>
              <a:pPr/>
              <a:t>18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height balanced tree</a:t>
            </a:r>
          </a:p>
          <a:p>
            <a:pPr lvl="1"/>
            <a:r>
              <a:rPr lang="en-US" dirty="0"/>
              <a:t>Named with initials of Russian mathematicians who devised them</a:t>
            </a:r>
          </a:p>
          <a:p>
            <a:r>
              <a:rPr lang="en-US" dirty="0"/>
              <a:t>Defined as</a:t>
            </a:r>
          </a:p>
          <a:p>
            <a:pPr lvl="1"/>
            <a:r>
              <a:rPr lang="en-US" dirty="0"/>
              <a:t>Binary search tree</a:t>
            </a:r>
          </a:p>
          <a:p>
            <a:pPr lvl="1"/>
            <a:r>
              <a:rPr lang="en-US" dirty="0"/>
              <a:t>Balance factor of </a:t>
            </a:r>
            <a:br>
              <a:rPr lang="en-US" dirty="0"/>
            </a:br>
            <a:r>
              <a:rPr lang="en-US" dirty="0"/>
              <a:t>each node is </a:t>
            </a:r>
            <a:br>
              <a:rPr lang="en-US" dirty="0"/>
            </a:br>
            <a:r>
              <a:rPr lang="en-US" dirty="0"/>
              <a:t>0, 1, or -1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637338" y="2362200"/>
            <a:ext cx="2354262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/>
              <a:t>(Balance factor of a node = height of right sub tree minus height of left subtree)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9C9F-FF42-45CB-BA2C-68BBB7818DD9}" type="datetime1">
              <a:rPr lang="en-US" smtClean="0"/>
              <a:t>11/20/2019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24" y="3124200"/>
            <a:ext cx="4262576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0274" y="5943600"/>
            <a:ext cx="4927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=49182185</a:t>
            </a:r>
          </a:p>
        </p:txBody>
      </p:sp>
    </p:spTree>
    <p:extLst>
      <p:ext uri="{BB962C8B-B14F-4D97-AF65-F5344CB8AC3E}">
        <p14:creationId xmlns:p14="http://schemas.microsoft.com/office/powerpoint/2010/main" val="237176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8F1-946F-3E4B-990B-83348DDA38CD}" type="slidenum">
              <a:rPr lang="en-US"/>
              <a:pPr/>
              <a:t>19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Consider linked structure to represent AVL tree nodes</a:t>
            </a:r>
          </a:p>
          <a:p>
            <a:pPr lvl="1"/>
            <a:r>
              <a:rPr lang="en-US" sz="2400" dirty="0"/>
              <a:t>Includes data member for the balance factor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3271838"/>
            <a:ext cx="1820863" cy="15621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3171825" y="2957513"/>
            <a:ext cx="1204913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A21-85D9-405D-BFE2-1AC58390731B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11 exercises (recursion) due 11/25</a:t>
            </a:r>
          </a:p>
          <a:p>
            <a:r>
              <a:rPr lang="en-US" dirty="0"/>
              <a:t>Program 3 due 12/2</a:t>
            </a:r>
          </a:p>
          <a:p>
            <a:r>
              <a:rPr lang="en-US" dirty="0"/>
              <a:t>Program 4, new text exercises to be posted</a:t>
            </a:r>
          </a:p>
          <a:p>
            <a:r>
              <a:rPr lang="en-US" dirty="0"/>
              <a:t>Regrades: submit new style assessment for programs you’ve fixed</a:t>
            </a:r>
          </a:p>
          <a:p>
            <a:pPr lvl="1"/>
            <a:r>
              <a:rPr lang="en-US" dirty="0"/>
              <a:t>Email me if you need the assignments reopened in textbook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43F1D4A-4AC7-4CB6-B535-B4C32D12753A}" type="datetime1">
              <a:rPr lang="en-US" smtClean="0">
                <a:latin typeface="+mj-lt"/>
              </a:rPr>
              <a:t>11/20/2019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E65F-60C5-B641-9E23-25A75A630970}" type="slidenum">
              <a:rPr lang="en-US"/>
              <a:pPr/>
              <a:t>20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Insertions may require adjustment of the tree to maintain balance</a:t>
            </a:r>
          </a:p>
          <a:p>
            <a:pPr lvl="1"/>
            <a:r>
              <a:rPr lang="en-US"/>
              <a:t>Given tree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Becomes unbalanced</a:t>
            </a:r>
          </a:p>
          <a:p>
            <a:pPr lvl="1"/>
            <a:r>
              <a:rPr lang="en-US"/>
              <a:t>Requires right rotation on subtree of RI</a:t>
            </a:r>
          </a:p>
          <a:p>
            <a:pPr lvl="1"/>
            <a:endParaRPr lang="en-US"/>
          </a:p>
          <a:p>
            <a:pPr lvl="1"/>
            <a:r>
              <a:rPr lang="en-US"/>
              <a:t>Producing balanced tree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1604962" cy="14493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1828800"/>
            <a:ext cx="2003425" cy="17129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5233988" y="2055813"/>
            <a:ext cx="1808162" cy="876300"/>
            <a:chOff x="3297" y="1691"/>
            <a:chExt cx="1139" cy="552"/>
          </a:xfrm>
        </p:grpSpPr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3297" y="1691"/>
              <a:ext cx="1139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Insert DE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4020" y="1924"/>
              <a:ext cx="306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9" name="Freeform 11"/>
          <p:cNvSpPr>
            <a:spLocks/>
          </p:cNvSpPr>
          <p:nvPr/>
        </p:nvSpPr>
        <p:spPr bwMode="auto">
          <a:xfrm>
            <a:off x="7567613" y="2736850"/>
            <a:ext cx="917575" cy="1577975"/>
          </a:xfrm>
          <a:custGeom>
            <a:avLst/>
            <a:gdLst>
              <a:gd name="T0" fmla="*/ 0 w 2355"/>
              <a:gd name="T1" fmla="*/ 883 h 883"/>
              <a:gd name="T2" fmla="*/ 1655 w 2355"/>
              <a:gd name="T3" fmla="*/ 735 h 883"/>
              <a:gd name="T4" fmla="*/ 2255 w 2355"/>
              <a:gd name="T5" fmla="*/ 270 h 883"/>
              <a:gd name="T6" fmla="*/ 2255 w 2355"/>
              <a:gd name="T7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5" h="883">
                <a:moveTo>
                  <a:pt x="0" y="883"/>
                </a:moveTo>
                <a:cubicBezTo>
                  <a:pt x="639" y="860"/>
                  <a:pt x="1279" y="837"/>
                  <a:pt x="1655" y="735"/>
                </a:cubicBezTo>
                <a:cubicBezTo>
                  <a:pt x="2031" y="633"/>
                  <a:pt x="2155" y="392"/>
                  <a:pt x="2255" y="270"/>
                </a:cubicBezTo>
                <a:cubicBezTo>
                  <a:pt x="2355" y="148"/>
                  <a:pt x="2305" y="74"/>
                  <a:pt x="225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4953000"/>
            <a:ext cx="1952625" cy="9620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304-E0AD-4126-9D66-97ECB1E88EF9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 animBg="1"/>
      <p:bldP spid="6349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38" t="2128" r="1493" b="6177"/>
          <a:stretch/>
        </p:blipFill>
        <p:spPr>
          <a:xfrm>
            <a:off x="1295400" y="1219200"/>
            <a:ext cx="6575273" cy="496079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72B0-B3A3-42E7-9F61-20F8FA286B6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551-FD60-1148-A865-4DA1641F03D3}" type="slidenum">
              <a:rPr lang="en-US"/>
              <a:pPr/>
              <a:t>22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Rebalancing Rotations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Simple right rotation</a:t>
            </a:r>
            <a:br>
              <a:rPr lang="en-US" sz="2800" dirty="0"/>
            </a:br>
            <a:r>
              <a:rPr lang="en-US" sz="2800" dirty="0"/>
              <a:t>Use when inserted item in left </a:t>
            </a:r>
            <a:r>
              <a:rPr lang="en-US" sz="2800" dirty="0" err="1"/>
              <a:t>subtree</a:t>
            </a:r>
            <a:r>
              <a:rPr lang="en-US" sz="2800" dirty="0"/>
              <a:t> of left child of nearest ancestor with factor +2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Simple left rotation</a:t>
            </a:r>
            <a:br>
              <a:rPr lang="en-US" sz="2800" dirty="0"/>
            </a:br>
            <a:r>
              <a:rPr lang="en-US" sz="2800" dirty="0"/>
              <a:t>Use when inserted item in right </a:t>
            </a:r>
            <a:r>
              <a:rPr lang="en-US" sz="2800" dirty="0" err="1"/>
              <a:t>subtree</a:t>
            </a:r>
            <a:r>
              <a:rPr lang="en-US" sz="2800" dirty="0"/>
              <a:t> of right child of nearest ancestor with factor -2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Left-right rotation</a:t>
            </a:r>
            <a:br>
              <a:rPr lang="en-US" sz="2800" dirty="0"/>
            </a:br>
            <a:r>
              <a:rPr lang="en-US" sz="2800" dirty="0"/>
              <a:t>When inserted item in right </a:t>
            </a:r>
            <a:r>
              <a:rPr lang="en-US" sz="2800" dirty="0" err="1"/>
              <a:t>subtree</a:t>
            </a:r>
            <a:r>
              <a:rPr lang="en-US" sz="2800" dirty="0"/>
              <a:t> of left child of nearest ancestor with factor +2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Right-left rotation</a:t>
            </a:r>
            <a:br>
              <a:rPr lang="en-US" sz="2800" dirty="0"/>
            </a:br>
            <a:r>
              <a:rPr lang="en-US" sz="2800" dirty="0"/>
              <a:t>When inserted item in left </a:t>
            </a:r>
            <a:r>
              <a:rPr lang="en-US" sz="2800" dirty="0" err="1"/>
              <a:t>subtree</a:t>
            </a:r>
            <a:r>
              <a:rPr lang="en-US" sz="2800" dirty="0"/>
              <a:t> of right child of nearest ancestor with factor -2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D57E-2447-49D2-8F91-FDDC1BD9EDD5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FC97-E544-BE4E-808C-40EEDF715773}" type="slidenum">
              <a:rPr lang="en-US"/>
              <a:pPr/>
              <a:t>23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Rebalancing Rotations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 carried out by resetting links</a:t>
            </a:r>
          </a:p>
          <a:p>
            <a:r>
              <a:rPr lang="en-US" dirty="0"/>
              <a:t>Right rotation with A = nearest ancestor of inserted item with balance factor +2 and </a:t>
            </a:r>
            <a:br>
              <a:rPr lang="en-US" dirty="0"/>
            </a:br>
            <a:r>
              <a:rPr lang="en-US" dirty="0"/>
              <a:t>B = left child</a:t>
            </a:r>
          </a:p>
          <a:p>
            <a:pPr lvl="1"/>
            <a:r>
              <a:rPr lang="en-US" dirty="0"/>
              <a:t>Reset link from parent of A to B</a:t>
            </a:r>
          </a:p>
          <a:p>
            <a:pPr lvl="1"/>
            <a:r>
              <a:rPr lang="en-US" dirty="0"/>
              <a:t>Set left link of A equal to right link of B</a:t>
            </a:r>
          </a:p>
          <a:p>
            <a:pPr lvl="1"/>
            <a:r>
              <a:rPr lang="en-US" dirty="0"/>
              <a:t>Set right link of B to point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A06A-CBD8-469B-98A9-2B17C74D1F60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BD6-B8EF-B841-8BC3-0E5AF7D001C5}" type="slidenum">
              <a:rPr lang="en-US"/>
              <a:pPr/>
              <a:t>24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Rebalancing Rotations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Right-Left rotation</a:t>
            </a:r>
            <a:br>
              <a:rPr lang="en-US" sz="2800"/>
            </a:br>
            <a:r>
              <a:rPr lang="en-US" sz="2800"/>
              <a:t>Item C inserted in right subtree of left child B of nearest ancestor 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left link of A to point to root of C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right link of B equal to left link of C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left link of C to point to B</a:t>
            </a:r>
            <a:br>
              <a:rPr lang="en-US" sz="2800"/>
            </a:br>
            <a:r>
              <a:rPr lang="en-US" sz="2800"/>
              <a:t>Now the right rotation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Resent link from parent of A to point to C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link of A equal to right link of C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right link of C to point to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8EED-388B-459F-9921-98BA808CC6D3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133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BST in which each node has a color</a:t>
            </a:r>
          </a:p>
          <a:p>
            <a:pPr lvl="1"/>
            <a:r>
              <a:rPr lang="en-US" dirty="0"/>
              <a:t>Some implementations consider links, not nodes, w</a:t>
            </a:r>
            <a:r>
              <a:rPr lang="en-US"/>
              <a:t>/color</a:t>
            </a:r>
            <a:endParaRPr lang="en-US" dirty="0"/>
          </a:p>
          <a:p>
            <a:r>
              <a:rPr lang="en-US" dirty="0"/>
              <a:t>Not perfectly height balanced, but path from root to furthest leaf is no more than 2x path from root to closest leaf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68C3-042E-40F0-8C6E-3AEA5AF065D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5" y="3438144"/>
            <a:ext cx="5681155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362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Root node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NULL pointers treated as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node is red, both child nodes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node to a NULL pointer contains the same number of black nodes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21B7-E53B-4948-B33F-E735A6A554C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5" y="3438144"/>
            <a:ext cx="5681155" cy="2734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6123801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=31167379</a:t>
            </a:r>
          </a:p>
        </p:txBody>
      </p:sp>
    </p:spTree>
    <p:extLst>
      <p:ext uri="{BB962C8B-B14F-4D97-AF65-F5344CB8AC3E}">
        <p14:creationId xmlns:p14="http://schemas.microsoft.com/office/powerpoint/2010/main" val="354393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00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Insertion: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node N as in BST and color red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Check following cases:</a:t>
            </a:r>
          </a:p>
          <a:p>
            <a:pPr marL="1211262" lvl="2" indent="-514350">
              <a:buFont typeface="+mj-lt"/>
              <a:buAutoNum type="alphaUcPeriod"/>
            </a:pPr>
            <a:r>
              <a:rPr lang="en-US" dirty="0"/>
              <a:t>N is root of tree </a:t>
            </a:r>
            <a:r>
              <a:rPr lang="en-US" dirty="0">
                <a:sym typeface="Wingdings"/>
              </a:rPr>
              <a:t> repaint black</a:t>
            </a:r>
          </a:p>
          <a:p>
            <a:pPr marL="1211262" lvl="2" indent="-514350">
              <a:buFont typeface="+mj-lt"/>
              <a:buAutoNum type="alphaUcPeriod"/>
            </a:pPr>
            <a:r>
              <a:rPr lang="en-US" dirty="0"/>
              <a:t>N’s parent is black </a:t>
            </a:r>
            <a:r>
              <a:rPr lang="en-US" dirty="0">
                <a:sym typeface="Wingdings"/>
              </a:rPr>
              <a:t> no change</a:t>
            </a:r>
          </a:p>
          <a:p>
            <a:pPr marL="1211262" lvl="2" indent="-514350">
              <a:buFont typeface="+mj-lt"/>
              <a:buAutoNum type="alphaUcPeriod"/>
            </a:pPr>
            <a:r>
              <a:rPr lang="en-US" dirty="0"/>
              <a:t>N’s parent and “uncle” (other node with same parent) both red </a:t>
            </a:r>
            <a:r>
              <a:rPr lang="en-US" dirty="0">
                <a:sym typeface="Wingdings"/>
              </a:rPr>
              <a:t> recolor N’s parent, uncle, and grandparent</a:t>
            </a:r>
          </a:p>
          <a:p>
            <a:pPr marL="1528762" lvl="3" indent="-514350"/>
            <a:r>
              <a:rPr lang="en-US" dirty="0">
                <a:sym typeface="Wingdings"/>
              </a:rPr>
              <a:t>If grandparent is tree root, recolor black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BA3-0356-443B-A81E-3996C17CF4A7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43400"/>
            <a:ext cx="624712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6123801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=31167379</a:t>
            </a:r>
          </a:p>
        </p:txBody>
      </p:sp>
    </p:spTree>
    <p:extLst>
      <p:ext uri="{BB962C8B-B14F-4D97-AF65-F5344CB8AC3E}">
        <p14:creationId xmlns:p14="http://schemas.microsoft.com/office/powerpoint/2010/main" val="3659255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057399"/>
          </a:xfrm>
        </p:spPr>
        <p:txBody>
          <a:bodyPr>
            <a:normAutofit/>
          </a:bodyPr>
          <a:lstStyle/>
          <a:p>
            <a:r>
              <a:rPr lang="en-US" dirty="0"/>
              <a:t>Insertion: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node N as in BST and color red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Check following cases:</a:t>
            </a:r>
          </a:p>
          <a:p>
            <a:pPr marL="1211262" lvl="2" indent="-514350">
              <a:buFont typeface="+mj-lt"/>
              <a:buAutoNum type="alphaUcPeriod" startAt="4"/>
            </a:pPr>
            <a:r>
              <a:rPr lang="en-US" dirty="0"/>
              <a:t>Parent is red, uncle is black </a:t>
            </a:r>
            <a:r>
              <a:rPr lang="en-US" dirty="0">
                <a:sym typeface="Wingdings"/>
              </a:rPr>
              <a:t> rotate and recolor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A76-DEBD-4306-9BDC-59D4D5DB95CD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24200"/>
            <a:ext cx="4333136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73" y="4572000"/>
            <a:ext cx="4708227" cy="1371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6000" y="5943600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=31167379</a:t>
            </a:r>
          </a:p>
        </p:txBody>
      </p:sp>
    </p:spTree>
    <p:extLst>
      <p:ext uri="{BB962C8B-B14F-4D97-AF65-F5344CB8AC3E}">
        <p14:creationId xmlns:p14="http://schemas.microsoft.com/office/powerpoint/2010/main" val="156862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topics</a:t>
            </a:r>
          </a:p>
          <a:p>
            <a:pPr lvl="1"/>
            <a:r>
              <a:rPr lang="en-US" dirty="0"/>
              <a:t>Heaps</a:t>
            </a:r>
          </a:p>
          <a:p>
            <a:pPr lvl="1"/>
            <a:r>
              <a:rPr lang="en-US"/>
              <a:t>Priority queues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Chapter 11 exercises (recursion) due 11/25</a:t>
            </a:r>
          </a:p>
          <a:p>
            <a:pPr lvl="1"/>
            <a:r>
              <a:rPr lang="en-US" dirty="0"/>
              <a:t>Program 3 due 12/2</a:t>
            </a:r>
          </a:p>
          <a:p>
            <a:pPr lvl="1"/>
            <a:r>
              <a:rPr lang="en-US" dirty="0"/>
              <a:t>Program 4, new text exercises to be posted</a:t>
            </a:r>
          </a:p>
          <a:p>
            <a:pPr lvl="1"/>
            <a:r>
              <a:rPr lang="en-US" dirty="0"/>
              <a:t>Regrades: submit new style assessment for programs you’ve fixed</a:t>
            </a:r>
          </a:p>
          <a:p>
            <a:pPr lvl="2"/>
            <a:r>
              <a:rPr lang="en-US" dirty="0"/>
              <a:t>Email me if you need the assignments reopened in textbook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D4BACEF-6700-4ED9-B037-D060F08DB723}" type="datetime1">
              <a:rPr lang="en-US" smtClean="0">
                <a:latin typeface="+mj-lt"/>
              </a:rPr>
              <a:t>11/20/2019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29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43B5-D84C-47A6-9B09-C0AAB1B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C665-5B68-43CD-A08B-1335548F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Binary search trees</a:t>
            </a:r>
          </a:p>
          <a:p>
            <a:r>
              <a:rPr lang="en-US" dirty="0"/>
              <a:t>BST algorithms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Balanced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200-2138-4FB6-80DC-2D3D3505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95C-9ED4-4680-88B4-0D1CC01B360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B13F-5F87-4512-BB11-E20FF1B1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AE3F-3708-413D-970B-F8F16A15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1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node may have &gt;1 successor (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)</a:t>
            </a:r>
          </a:p>
          <a:p>
            <a:r>
              <a:rPr lang="en-US" dirty="0"/>
              <a:t>Binary trees: node has at most 2 children</a:t>
            </a:r>
          </a:p>
          <a:p>
            <a:r>
              <a:rPr lang="en-US" dirty="0"/>
              <a:t>Tree terminology</a:t>
            </a:r>
          </a:p>
          <a:p>
            <a:pPr lvl="1"/>
            <a:r>
              <a:rPr lang="en-US" dirty="0"/>
              <a:t>A is the </a:t>
            </a:r>
            <a:r>
              <a:rPr lang="en-US" dirty="0">
                <a:solidFill>
                  <a:srgbClr val="FF0000"/>
                </a:solidFill>
              </a:rPr>
              <a:t>root </a:t>
            </a:r>
            <a:r>
              <a:rPr lang="en-US" dirty="0"/>
              <a:t>of the tree (only node w/no predecessor, or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C, D, F, H are </a:t>
            </a:r>
            <a:r>
              <a:rPr lang="en-US" dirty="0">
                <a:solidFill>
                  <a:srgbClr val="FF0000"/>
                </a:solidFill>
              </a:rPr>
              <a:t>leaf nodes</a:t>
            </a:r>
            <a:r>
              <a:rPr lang="en-US" dirty="0"/>
              <a:t> (nodes with no children)</a:t>
            </a:r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99BE5-9ED2-4F31-9B62-078E36E31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0" y="1600200"/>
            <a:ext cx="3277565" cy="35661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6369-93AD-450E-B0D6-0D4F39B3FE68}" type="datetime1">
              <a:rPr lang="en-US" smtClean="0"/>
              <a:t>11/20/2019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6028-3D6F-1343-B503-EEFD63F6096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Additional terminology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Depth</a:t>
            </a:r>
            <a:r>
              <a:rPr lang="en-US" dirty="0"/>
              <a:t>: # edges between root &amp; node</a:t>
            </a:r>
          </a:p>
          <a:p>
            <a:pPr lvl="2"/>
            <a:r>
              <a:rPr lang="en-US" dirty="0"/>
              <a:t>B &amp; C have depth 1</a:t>
            </a:r>
          </a:p>
          <a:p>
            <a:pPr lvl="2"/>
            <a:r>
              <a:rPr lang="en-US" dirty="0"/>
              <a:t>F &amp; G have depth 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: max depth for any node</a:t>
            </a:r>
          </a:p>
          <a:p>
            <a:pPr lvl="2"/>
            <a:r>
              <a:rPr lang="en-US" dirty="0"/>
              <a:t>This tree has height 4 (depth of H)</a:t>
            </a:r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99BE5-9ED2-4F31-9B62-078E36E31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0" y="1600200"/>
            <a:ext cx="3277565" cy="35661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A8D1-9B2A-4040-AB19-D4BC5A9B6942}" type="datetime1">
              <a:rPr lang="en-US" smtClean="0"/>
              <a:t>11/20/2019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6028-3D6F-1343-B503-EEFD63F6096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Review: Binary Trees as Recursive Data Structures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binary tree is either empty …</a:t>
            </a:r>
          </a:p>
          <a:p>
            <a:pPr>
              <a:buFontTx/>
              <a:buNone/>
            </a:pPr>
            <a:r>
              <a:rPr lang="en-US"/>
              <a:t>         or</a:t>
            </a:r>
          </a:p>
          <a:p>
            <a:r>
              <a:rPr lang="en-US"/>
              <a:t>Consists of</a:t>
            </a:r>
          </a:p>
          <a:p>
            <a:pPr lvl="1"/>
            <a:r>
              <a:rPr lang="en-US"/>
              <a:t>a node called the root</a:t>
            </a:r>
          </a:p>
          <a:p>
            <a:pPr lvl="1"/>
            <a:r>
              <a:rPr lang="en-US"/>
              <a:t>root has pointers to two </a:t>
            </a:r>
            <a:br>
              <a:rPr lang="en-US"/>
            </a:br>
            <a:r>
              <a:rPr lang="en-US"/>
              <a:t>disjoint binary (sub)</a:t>
            </a:r>
            <a:r>
              <a:rPr lang="en-US" u="sng"/>
              <a:t>trees</a:t>
            </a:r>
            <a:r>
              <a:rPr lang="en-US"/>
              <a:t> called …</a:t>
            </a:r>
          </a:p>
          <a:p>
            <a:pPr lvl="2"/>
            <a:r>
              <a:rPr lang="en-US"/>
              <a:t>right (sub)</a:t>
            </a:r>
            <a:r>
              <a:rPr lang="en-US" u="sng"/>
              <a:t>tree</a:t>
            </a:r>
          </a:p>
          <a:p>
            <a:pPr lvl="2"/>
            <a:r>
              <a:rPr lang="en-US"/>
              <a:t>left (sub)</a:t>
            </a:r>
            <a:r>
              <a:rPr lang="en-US" u="sng"/>
              <a:t>tree</a:t>
            </a:r>
          </a:p>
          <a:p>
            <a:pPr lvl="2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45F4-79FB-4430-9EF8-5B44946D4B6D}" type="datetime1">
              <a:rPr lang="en-US" smtClean="0"/>
              <a:t>11/20/2019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4C7-F341-5B4E-AC49-A684526862D2}" type="slidenum">
              <a:rPr lang="en-US"/>
              <a:pPr/>
              <a:t>6</a:t>
            </a:fld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667500" y="1219200"/>
            <a:ext cx="17145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Anchor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6381750" y="2819400"/>
            <a:ext cx="2286000" cy="1981200"/>
            <a:chOff x="4020" y="2232"/>
            <a:chExt cx="1440" cy="1248"/>
          </a:xfrm>
        </p:grpSpPr>
        <p:sp>
          <p:nvSpPr>
            <p:cNvPr id="67590" name="AutoShape 6"/>
            <p:cNvSpPr>
              <a:spLocks/>
            </p:cNvSpPr>
            <p:nvPr/>
          </p:nvSpPr>
          <p:spPr bwMode="auto">
            <a:xfrm>
              <a:off x="4020" y="2232"/>
              <a:ext cx="264" cy="1248"/>
            </a:xfrm>
            <a:prstGeom prst="rightBrace">
              <a:avLst>
                <a:gd name="adj1" fmla="val 393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4560" y="2664"/>
              <a:ext cx="90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Inductive step</a:t>
              </a:r>
            </a:p>
          </p:txBody>
        </p:sp>
      </p:grp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543300" y="4572000"/>
            <a:ext cx="2647950" cy="581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Which is either empty …</a:t>
            </a:r>
            <a:br>
              <a:rPr lang="en-US" sz="1600" dirty="0"/>
            </a:br>
            <a:r>
              <a:rPr lang="en-US" sz="1600" dirty="0"/>
              <a:t>   or …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400550" y="4953000"/>
            <a:ext cx="2000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Which is either empty …</a:t>
            </a:r>
            <a:br>
              <a:rPr lang="en-US" sz="1200" dirty="0"/>
            </a:br>
            <a:r>
              <a:rPr lang="en-US" sz="1200" dirty="0"/>
              <a:t>   or …</a:t>
            </a:r>
          </a:p>
        </p:txBody>
      </p:sp>
    </p:spTree>
    <p:extLst>
      <p:ext uri="{BB962C8B-B14F-4D97-AF65-F5344CB8AC3E}">
        <p14:creationId xmlns:p14="http://schemas.microsoft.com/office/powerpoint/2010/main" val="9165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92" grpId="0" animBg="1"/>
      <p:bldP spid="675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0221E2-AB68-4F3F-9A01-DD076FA3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Binary search tree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B23FE-CE8C-4CE6-9E97-DCAB2C244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</p:spPr>
        <p:txBody>
          <a:bodyPr/>
          <a:lstStyle/>
          <a:p>
            <a:r>
              <a:rPr lang="en-US" dirty="0"/>
              <a:t>Tree in which, for every node:</a:t>
            </a:r>
            <a:br>
              <a:rPr lang="en-US" dirty="0"/>
            </a:br>
            <a:r>
              <a:rPr lang="en-US" dirty="0"/>
              <a:t>L child ≤ node ≤ R child</a:t>
            </a:r>
          </a:p>
          <a:p>
            <a:r>
              <a:rPr lang="en-US" dirty="0"/>
              <a:t>Allows for efficient search</a:t>
            </a:r>
          </a:p>
          <a:p>
            <a:pPr lvl="1"/>
            <a:r>
              <a:rPr lang="en-US" dirty="0"/>
              <a:t>Can eliminate L or R subtree while searching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CA2A-C445-4784-AFBE-9EA702F7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34C-27F3-4569-841C-42E2312A3C5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C4F6-53F5-4BF1-B07D-6AB155DF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882E-DCF5-43BB-84B8-6095B584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Left image: BST adhering to the ordering property. Root node is B. Left child A is less than or equal to B. Right child C is greater than or equal to B. Right image: Larger binary search tree with subtrees adhering to the ordering property. Level 0 contains root node is D. Left subtree contains A, B, and C, which are less than or equal to D. Right subtree contains F and G, which are greater than or equal to D. Level 1 contains nodes B and G, which also contain subtrees adhering to the ordering property. B's left child A is less than or equal to B. B's right child C is greater than or equal to B. D's left child F is less than or equal to G.">
            <a:extLst>
              <a:ext uri="{FF2B5EF4-FFF2-40B4-BE49-F238E27FC236}">
                <a16:creationId xmlns:a16="http://schemas.microsoft.com/office/drawing/2014/main" id="{0727213E-2AA9-4BF9-AE60-73EA8F58F7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06243"/>
            <a:ext cx="4038600" cy="14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25B083-C521-4C05-960C-E2D9E84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Binary search tree (continued)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56E671-3DE6-47E9-8CE9-1E32F0CB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Trees generally linked</a:t>
            </a:r>
          </a:p>
          <a:p>
            <a:pPr lvl="1"/>
            <a:r>
              <a:rPr lang="en-US" dirty="0"/>
              <a:t>Each node contains two pointers, </a:t>
            </a:r>
            <a:r>
              <a:rPr lang="en-US" i="1" dirty="0"/>
              <a:t>left</a:t>
            </a:r>
            <a:r>
              <a:rPr lang="en-US" dirty="0"/>
              <a:t> and </a:t>
            </a:r>
            <a:r>
              <a:rPr lang="en-US" i="1" dirty="0"/>
              <a:t>right</a:t>
            </a:r>
            <a:r>
              <a:rPr lang="en-US" dirty="0"/>
              <a:t>, to appropriate subtrees</a:t>
            </a:r>
          </a:p>
          <a:p>
            <a:pPr lvl="1"/>
            <a:r>
              <a:rPr lang="en-US" dirty="0"/>
              <a:t>Each pointer == NULL if no child on that side</a:t>
            </a:r>
          </a:p>
          <a:p>
            <a:r>
              <a:rPr lang="en-US" dirty="0"/>
              <a:t>Basic implementation</a:t>
            </a:r>
          </a:p>
          <a:p>
            <a:pPr lvl="1"/>
            <a:r>
              <a:rPr lang="en-US" dirty="0"/>
              <a:t>&lt;type&gt; could be templated or fixed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	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&lt;type&gt; key;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for ordering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*left, *right;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Subtree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May contain other data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8006-AD70-4374-9411-4AA62116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0F28-53AB-4551-934B-5824DE64666E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CB660-19EE-45AD-BDF3-A4374F2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2EDA-D9BF-430C-A4DB-9B7E4518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C2-C21B-40B8-A2F5-70F87369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F299-94F0-45A4-A9A1-5CF7965F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array binary search—tree search is similar</a:t>
            </a:r>
          </a:p>
          <a:p>
            <a:r>
              <a:rPr lang="en-US" dirty="0"/>
              <a:t>Could write as iterative or as recursive</a:t>
            </a:r>
          </a:p>
          <a:p>
            <a:pPr lvl="1"/>
            <a:r>
              <a:rPr lang="en-US" dirty="0"/>
              <a:t>Base cases are same</a:t>
            </a:r>
          </a:p>
          <a:p>
            <a:pPr lvl="2"/>
            <a:r>
              <a:rPr lang="en-US" dirty="0"/>
              <a:t>Stop if data found or if it isn’t present (hit NULL pointer)</a:t>
            </a:r>
          </a:p>
          <a:p>
            <a:pPr lvl="1"/>
            <a:r>
              <a:rPr lang="en-US" dirty="0"/>
              <a:t>Searching left half of search space </a:t>
            </a:r>
            <a:r>
              <a:rPr lang="en-US" dirty="0">
                <a:sym typeface="Wingdings" panose="05000000000000000000" pitchFamily="2" charset="2"/>
              </a:rPr>
              <a:t> following “left” pointer in current node</a:t>
            </a:r>
          </a:p>
          <a:p>
            <a:pPr lvl="1"/>
            <a:r>
              <a:rPr lang="en-US" dirty="0"/>
              <a:t>Searching right half of search space </a:t>
            </a:r>
            <a:r>
              <a:rPr lang="en-US" dirty="0">
                <a:sym typeface="Wingdings" panose="05000000000000000000" pitchFamily="2" charset="2"/>
              </a:rPr>
              <a:t> following “right” pointer in current node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53CD-B35B-4549-A580-E59CF7C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D402-CB28-45C2-BC9B-012C442D47B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E8B9-169B-41C4-8D4A-9DE73294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849A-4760-4F4E-9A12-72DB2B7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952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12992</TotalTime>
  <Words>1445</Words>
  <Application>Microsoft Office PowerPoint</Application>
  <PresentationFormat>On-screen Show (4:3)</PresentationFormat>
  <Paragraphs>266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Garamond</vt:lpstr>
      <vt:lpstr>Times New Roman</vt:lpstr>
      <vt:lpstr>Wingdings</vt:lpstr>
      <vt:lpstr>Edge</vt:lpstr>
      <vt:lpstr>EECE.3220 Data Structures</vt:lpstr>
      <vt:lpstr>Announcements/reminders</vt:lpstr>
      <vt:lpstr>Lecture outline</vt:lpstr>
      <vt:lpstr>Review: Trees</vt:lpstr>
      <vt:lpstr>Review: Trees</vt:lpstr>
      <vt:lpstr>Review: Binary Trees as Recursive Data Structures</vt:lpstr>
      <vt:lpstr>Review: Binary search tree</vt:lpstr>
      <vt:lpstr>Review: Binary search tree (continued)</vt:lpstr>
      <vt:lpstr>BST search</vt:lpstr>
      <vt:lpstr>Inserting into a BST</vt:lpstr>
      <vt:lpstr>Recursive Deletion</vt:lpstr>
      <vt:lpstr>Recursive Deletion</vt:lpstr>
      <vt:lpstr>Recursive Deletion</vt:lpstr>
      <vt:lpstr>Problem of Lopsidedness</vt:lpstr>
      <vt:lpstr>Problem of Lopsidedness</vt:lpstr>
      <vt:lpstr>Problem of Lopsidedness</vt:lpstr>
      <vt:lpstr>Balanced trees</vt:lpstr>
      <vt:lpstr>AVL Trees</vt:lpstr>
      <vt:lpstr>AVL Trees</vt:lpstr>
      <vt:lpstr>AVL Trees</vt:lpstr>
      <vt:lpstr>Tree rotations</vt:lpstr>
      <vt:lpstr>Basic Rebalancing Rotations</vt:lpstr>
      <vt:lpstr>Basic Rebalancing Rotations</vt:lpstr>
      <vt:lpstr>Basic Rebalancing Rotations</vt:lpstr>
      <vt:lpstr>Red-black trees</vt:lpstr>
      <vt:lpstr>Red-black tree properties</vt:lpstr>
      <vt:lpstr>Red-black tree operations</vt:lpstr>
      <vt:lpstr>Red-black tree operations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2625</cp:revision>
  <dcterms:created xsi:type="dcterms:W3CDTF">2006-04-03T05:03:01Z</dcterms:created>
  <dcterms:modified xsi:type="dcterms:W3CDTF">2019-11-20T15:50:24Z</dcterms:modified>
</cp:coreProperties>
</file>