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7"/>
  </p:notesMasterIdLst>
  <p:handoutMasterIdLst>
    <p:handoutMasterId r:id="rId28"/>
  </p:handoutMasterIdLst>
  <p:sldIdLst>
    <p:sldId id="256" r:id="rId2"/>
    <p:sldId id="257" r:id="rId3"/>
    <p:sldId id="422" r:id="rId4"/>
    <p:sldId id="431" r:id="rId5"/>
    <p:sldId id="414" r:id="rId6"/>
    <p:sldId id="415" r:id="rId7"/>
    <p:sldId id="416" r:id="rId8"/>
    <p:sldId id="417" r:id="rId9"/>
    <p:sldId id="565" r:id="rId10"/>
    <p:sldId id="566" r:id="rId11"/>
    <p:sldId id="556" r:id="rId12"/>
    <p:sldId id="557" r:id="rId13"/>
    <p:sldId id="559" r:id="rId14"/>
    <p:sldId id="558" r:id="rId15"/>
    <p:sldId id="561" r:id="rId16"/>
    <p:sldId id="545" r:id="rId17"/>
    <p:sldId id="555" r:id="rId18"/>
    <p:sldId id="560" r:id="rId19"/>
    <p:sldId id="563" r:id="rId20"/>
    <p:sldId id="551" r:id="rId21"/>
    <p:sldId id="552" r:id="rId22"/>
    <p:sldId id="553" r:id="rId23"/>
    <p:sldId id="554" r:id="rId24"/>
    <p:sldId id="564" r:id="rId25"/>
    <p:sldId id="385" r:id="rId26"/>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753F4-8B31-4AAB-90D6-64AAA07BEDD1}" v="93" dt="2019-11-25T14:56:18.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89522" autoAdjust="0"/>
  </p:normalViewPr>
  <p:slideViewPr>
    <p:cSldViewPr>
      <p:cViewPr varScale="1">
        <p:scale>
          <a:sx n="76" d="100"/>
          <a:sy n="76" d="100"/>
        </p:scale>
        <p:origin x="1218" y="51"/>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ger, Michael J" userId="13cae92b-b37c-450b-a449-82fcae19569d" providerId="ADAL" clId="{48F753F4-8B31-4AAB-90D6-64AAA07BEDD1}"/>
    <pc:docChg chg="undo custSel addSld delSld modSld">
      <pc:chgData name="Geiger, Michael J" userId="13cae92b-b37c-450b-a449-82fcae19569d" providerId="ADAL" clId="{48F753F4-8B31-4AAB-90D6-64AAA07BEDD1}" dt="2019-11-25T14:56:31.550" v="3669" actId="20577"/>
      <pc:docMkLst>
        <pc:docMk/>
      </pc:docMkLst>
      <pc:sldChg chg="modSp">
        <pc:chgData name="Geiger, Michael J" userId="13cae92b-b37c-450b-a449-82fcae19569d" providerId="ADAL" clId="{48F753F4-8B31-4AAB-90D6-64AAA07BEDD1}" dt="2019-11-22T10:41:20.873" v="9" actId="20577"/>
        <pc:sldMkLst>
          <pc:docMk/>
          <pc:sldMk cId="0" sldId="256"/>
        </pc:sldMkLst>
        <pc:spChg chg="mod">
          <ac:chgData name="Geiger, Michael J" userId="13cae92b-b37c-450b-a449-82fcae19569d" providerId="ADAL" clId="{48F753F4-8B31-4AAB-90D6-64AAA07BEDD1}" dt="2019-11-22T10:41:20.873" v="9" actId="20577"/>
          <ac:spMkLst>
            <pc:docMk/>
            <pc:sldMk cId="0" sldId="256"/>
            <ac:spMk id="3075" creationId="{00000000-0000-0000-0000-000000000000}"/>
          </ac:spMkLst>
        </pc:spChg>
      </pc:sldChg>
      <pc:sldChg chg="modSp">
        <pc:chgData name="Geiger, Michael J" userId="13cae92b-b37c-450b-a449-82fcae19569d" providerId="ADAL" clId="{48F753F4-8B31-4AAB-90D6-64AAA07BEDD1}" dt="2019-11-25T14:56:31.550" v="3669" actId="20577"/>
        <pc:sldMkLst>
          <pc:docMk/>
          <pc:sldMk cId="0" sldId="385"/>
        </pc:sldMkLst>
        <pc:spChg chg="mod">
          <ac:chgData name="Geiger, Michael J" userId="13cae92b-b37c-450b-a449-82fcae19569d" providerId="ADAL" clId="{48F753F4-8B31-4AAB-90D6-64AAA07BEDD1}" dt="2019-11-25T14:56:31.550" v="3669" actId="20577"/>
          <ac:spMkLst>
            <pc:docMk/>
            <pc:sldMk cId="0" sldId="385"/>
            <ac:spMk id="25603" creationId="{00000000-0000-0000-0000-000000000000}"/>
          </ac:spMkLst>
        </pc:spChg>
      </pc:sldChg>
      <pc:sldChg chg="del">
        <pc:chgData name="Geiger, Michael J" userId="13cae92b-b37c-450b-a449-82fcae19569d" providerId="ADAL" clId="{48F753F4-8B31-4AAB-90D6-64AAA07BEDD1}" dt="2019-11-22T10:43:17.468" v="83" actId="2696"/>
        <pc:sldMkLst>
          <pc:docMk/>
          <pc:sldMk cId="916591108" sldId="405"/>
        </pc:sldMkLst>
      </pc:sldChg>
      <pc:sldChg chg="modSp">
        <pc:chgData name="Geiger, Michael J" userId="13cae92b-b37c-450b-a449-82fcae19569d" providerId="ADAL" clId="{48F753F4-8B31-4AAB-90D6-64AAA07BEDD1}" dt="2019-11-22T10:58:33.534" v="101" actId="20577"/>
        <pc:sldMkLst>
          <pc:docMk/>
          <pc:sldMk cId="4040051094" sldId="414"/>
        </pc:sldMkLst>
        <pc:spChg chg="mod">
          <ac:chgData name="Geiger, Michael J" userId="13cae92b-b37c-450b-a449-82fcae19569d" providerId="ADAL" clId="{48F753F4-8B31-4AAB-90D6-64AAA07BEDD1}" dt="2019-11-22T10:58:33.534" v="101" actId="20577"/>
          <ac:spMkLst>
            <pc:docMk/>
            <pc:sldMk cId="4040051094" sldId="414"/>
            <ac:spMk id="77826" creationId="{00000000-0000-0000-0000-000000000000}"/>
          </ac:spMkLst>
        </pc:spChg>
      </pc:sldChg>
      <pc:sldChg chg="modSp">
        <pc:chgData name="Geiger, Michael J" userId="13cae92b-b37c-450b-a449-82fcae19569d" providerId="ADAL" clId="{48F753F4-8B31-4AAB-90D6-64AAA07BEDD1}" dt="2019-11-22T10:59:02.499" v="109" actId="20577"/>
        <pc:sldMkLst>
          <pc:docMk/>
          <pc:sldMk cId="402960436" sldId="415"/>
        </pc:sldMkLst>
        <pc:spChg chg="mod">
          <ac:chgData name="Geiger, Michael J" userId="13cae92b-b37c-450b-a449-82fcae19569d" providerId="ADAL" clId="{48F753F4-8B31-4AAB-90D6-64AAA07BEDD1}" dt="2019-11-22T10:59:02.499" v="109" actId="20577"/>
          <ac:spMkLst>
            <pc:docMk/>
            <pc:sldMk cId="402960436" sldId="415"/>
            <ac:spMk id="78850" creationId="{00000000-0000-0000-0000-000000000000}"/>
          </ac:spMkLst>
        </pc:spChg>
      </pc:sldChg>
      <pc:sldChg chg="modSp">
        <pc:chgData name="Geiger, Michael J" userId="13cae92b-b37c-450b-a449-82fcae19569d" providerId="ADAL" clId="{48F753F4-8B31-4AAB-90D6-64AAA07BEDD1}" dt="2019-11-22T10:59:08.325" v="117" actId="20577"/>
        <pc:sldMkLst>
          <pc:docMk/>
          <pc:sldMk cId="3436115364" sldId="416"/>
        </pc:sldMkLst>
        <pc:spChg chg="mod">
          <ac:chgData name="Geiger, Michael J" userId="13cae92b-b37c-450b-a449-82fcae19569d" providerId="ADAL" clId="{48F753F4-8B31-4AAB-90D6-64AAA07BEDD1}" dt="2019-11-22T10:59:08.325" v="117" actId="20577"/>
          <ac:spMkLst>
            <pc:docMk/>
            <pc:sldMk cId="3436115364" sldId="416"/>
            <ac:spMk id="79874" creationId="{00000000-0000-0000-0000-000000000000}"/>
          </ac:spMkLst>
        </pc:spChg>
      </pc:sldChg>
      <pc:sldChg chg="modSp">
        <pc:chgData name="Geiger, Michael J" userId="13cae92b-b37c-450b-a449-82fcae19569d" providerId="ADAL" clId="{48F753F4-8B31-4AAB-90D6-64AAA07BEDD1}" dt="2019-11-22T10:59:15.756" v="125" actId="20577"/>
        <pc:sldMkLst>
          <pc:docMk/>
          <pc:sldMk cId="3758247369" sldId="417"/>
        </pc:sldMkLst>
        <pc:spChg chg="mod">
          <ac:chgData name="Geiger, Michael J" userId="13cae92b-b37c-450b-a449-82fcae19569d" providerId="ADAL" clId="{48F753F4-8B31-4AAB-90D6-64AAA07BEDD1}" dt="2019-11-22T10:59:15.756" v="125" actId="20577"/>
          <ac:spMkLst>
            <pc:docMk/>
            <pc:sldMk cId="3758247369" sldId="417"/>
            <ac:spMk id="80898" creationId="{00000000-0000-0000-0000-000000000000}"/>
          </ac:spMkLst>
        </pc:spChg>
      </pc:sldChg>
      <pc:sldChg chg="del">
        <pc:chgData name="Geiger, Michael J" userId="13cae92b-b37c-450b-a449-82fcae19569d" providerId="ADAL" clId="{48F753F4-8B31-4AAB-90D6-64AAA07BEDD1}" dt="2019-11-22T11:10:14.986" v="608" actId="2696"/>
        <pc:sldMkLst>
          <pc:docMk/>
          <pc:sldMk cId="3661689634" sldId="419"/>
        </pc:sldMkLst>
      </pc:sldChg>
      <pc:sldChg chg="del">
        <pc:chgData name="Geiger, Michael J" userId="13cae92b-b37c-450b-a449-82fcae19569d" providerId="ADAL" clId="{48F753F4-8B31-4AAB-90D6-64AAA07BEDD1}" dt="2019-11-22T11:10:16.162" v="609" actId="2696"/>
        <pc:sldMkLst>
          <pc:docMk/>
          <pc:sldMk cId="623653147" sldId="420"/>
        </pc:sldMkLst>
      </pc:sldChg>
      <pc:sldChg chg="del">
        <pc:chgData name="Geiger, Michael J" userId="13cae92b-b37c-450b-a449-82fcae19569d" providerId="ADAL" clId="{48F753F4-8B31-4AAB-90D6-64AAA07BEDD1}" dt="2019-11-22T11:10:17.217" v="610" actId="2696"/>
        <pc:sldMkLst>
          <pc:docMk/>
          <pc:sldMk cId="1927923870" sldId="421"/>
        </pc:sldMkLst>
      </pc:sldChg>
      <pc:sldChg chg="modSp">
        <pc:chgData name="Geiger, Michael J" userId="13cae92b-b37c-450b-a449-82fcae19569d" providerId="ADAL" clId="{48F753F4-8B31-4AAB-90D6-64AAA07BEDD1}" dt="2019-11-22T10:41:55.238" v="80" actId="20577"/>
        <pc:sldMkLst>
          <pc:docMk/>
          <pc:sldMk cId="2595617739" sldId="422"/>
        </pc:sldMkLst>
        <pc:spChg chg="mod">
          <ac:chgData name="Geiger, Michael J" userId="13cae92b-b37c-450b-a449-82fcae19569d" providerId="ADAL" clId="{48F753F4-8B31-4AAB-90D6-64AAA07BEDD1}" dt="2019-11-22T10:41:55.238" v="80" actId="20577"/>
          <ac:spMkLst>
            <pc:docMk/>
            <pc:sldMk cId="2595617739" sldId="422"/>
            <ac:spMk id="3" creationId="{36B5C665-5B68-43CD-A08B-1335548F2292}"/>
          </ac:spMkLst>
        </pc:spChg>
      </pc:sldChg>
      <pc:sldChg chg="del">
        <pc:chgData name="Geiger, Michael J" userId="13cae92b-b37c-450b-a449-82fcae19569d" providerId="ADAL" clId="{48F753F4-8B31-4AAB-90D6-64AAA07BEDD1}" dt="2019-11-22T10:43:19.301" v="84" actId="2696"/>
        <pc:sldMkLst>
          <pc:docMk/>
          <pc:sldMk cId="2697333461" sldId="426"/>
        </pc:sldMkLst>
      </pc:sldChg>
      <pc:sldChg chg="del">
        <pc:chgData name="Geiger, Michael J" userId="13cae92b-b37c-450b-a449-82fcae19569d" providerId="ADAL" clId="{48F753F4-8B31-4AAB-90D6-64AAA07BEDD1}" dt="2019-11-22T10:43:20.013" v="85" actId="2696"/>
        <pc:sldMkLst>
          <pc:docMk/>
          <pc:sldMk cId="1566103358" sldId="428"/>
        </pc:sldMkLst>
      </pc:sldChg>
      <pc:sldChg chg="del">
        <pc:chgData name="Geiger, Michael J" userId="13cae92b-b37c-450b-a449-82fcae19569d" providerId="ADAL" clId="{48F753F4-8B31-4AAB-90D6-64AAA07BEDD1}" dt="2019-11-22T10:43:15.510" v="81" actId="2696"/>
        <pc:sldMkLst>
          <pc:docMk/>
          <pc:sldMk cId="2007973349" sldId="429"/>
        </pc:sldMkLst>
      </pc:sldChg>
      <pc:sldChg chg="del">
        <pc:chgData name="Geiger, Michael J" userId="13cae92b-b37c-450b-a449-82fcae19569d" providerId="ADAL" clId="{48F753F4-8B31-4AAB-90D6-64AAA07BEDD1}" dt="2019-11-22T10:43:16.071" v="82" actId="2696"/>
        <pc:sldMkLst>
          <pc:docMk/>
          <pc:sldMk cId="1669395556" sldId="430"/>
        </pc:sldMkLst>
      </pc:sldChg>
      <pc:sldChg chg="modSp">
        <pc:chgData name="Geiger, Michael J" userId="13cae92b-b37c-450b-a449-82fcae19569d" providerId="ADAL" clId="{48F753F4-8B31-4AAB-90D6-64AAA07BEDD1}" dt="2019-11-22T10:43:29.088" v="93" actId="20577"/>
        <pc:sldMkLst>
          <pc:docMk/>
          <pc:sldMk cId="1007659525" sldId="431"/>
        </pc:sldMkLst>
        <pc:spChg chg="mod">
          <ac:chgData name="Geiger, Michael J" userId="13cae92b-b37c-450b-a449-82fcae19569d" providerId="ADAL" clId="{48F753F4-8B31-4AAB-90D6-64AAA07BEDD1}" dt="2019-11-22T10:43:29.088" v="93" actId="20577"/>
          <ac:spMkLst>
            <pc:docMk/>
            <pc:sldMk cId="1007659525" sldId="431"/>
            <ac:spMk id="2" creationId="{4C7680C2-C21B-40B8-A2F5-70F873699A30}"/>
          </ac:spMkLst>
        </pc:spChg>
      </pc:sldChg>
      <pc:sldChg chg="del">
        <pc:chgData name="Geiger, Michael J" userId="13cae92b-b37c-450b-a449-82fcae19569d" providerId="ADAL" clId="{48F753F4-8B31-4AAB-90D6-64AAA07BEDD1}" dt="2019-11-22T11:10:18.902" v="611" actId="2696"/>
        <pc:sldMkLst>
          <pc:docMk/>
          <pc:sldMk cId="758922826" sldId="435"/>
        </pc:sldMkLst>
      </pc:sldChg>
      <pc:sldChg chg="modSp del">
        <pc:chgData name="Geiger, Michael J" userId="13cae92b-b37c-450b-a449-82fcae19569d" providerId="ADAL" clId="{48F753F4-8B31-4AAB-90D6-64AAA07BEDD1}" dt="2019-11-22T11:36:19.563" v="944" actId="2696"/>
        <pc:sldMkLst>
          <pc:docMk/>
          <pc:sldMk cId="2371768548" sldId="543"/>
        </pc:sldMkLst>
        <pc:spChg chg="mod">
          <ac:chgData name="Geiger, Michael J" userId="13cae92b-b37c-450b-a449-82fcae19569d" providerId="ADAL" clId="{48F753F4-8B31-4AAB-90D6-64AAA07BEDD1}" dt="2019-11-22T11:10:22.601" v="619" actId="20577"/>
          <ac:spMkLst>
            <pc:docMk/>
            <pc:sldMk cId="2371768548" sldId="543"/>
            <ac:spMk id="61442" creationId="{00000000-0000-0000-0000-000000000000}"/>
          </ac:spMkLst>
        </pc:spChg>
      </pc:sldChg>
      <pc:sldChg chg="del">
        <pc:chgData name="Geiger, Michael J" userId="13cae92b-b37c-450b-a449-82fcae19569d" providerId="ADAL" clId="{48F753F4-8B31-4AAB-90D6-64AAA07BEDD1}" dt="2019-11-22T11:19:05.098" v="620" actId="2696"/>
        <pc:sldMkLst>
          <pc:docMk/>
          <pc:sldMk cId="3200787607" sldId="544"/>
        </pc:sldMkLst>
      </pc:sldChg>
      <pc:sldChg chg="modSp">
        <pc:chgData name="Geiger, Michael J" userId="13cae92b-b37c-450b-a449-82fcae19569d" providerId="ADAL" clId="{48F753F4-8B31-4AAB-90D6-64AAA07BEDD1}" dt="2019-11-22T11:38:36.690" v="1069" actId="20577"/>
        <pc:sldMkLst>
          <pc:docMk/>
          <pc:sldMk cId="3923646990" sldId="545"/>
        </pc:sldMkLst>
        <pc:spChg chg="mod">
          <ac:chgData name="Geiger, Michael J" userId="13cae92b-b37c-450b-a449-82fcae19569d" providerId="ADAL" clId="{48F753F4-8B31-4AAB-90D6-64AAA07BEDD1}" dt="2019-11-22T11:38:36.690" v="1069" actId="20577"/>
          <ac:spMkLst>
            <pc:docMk/>
            <pc:sldMk cId="3923646990" sldId="545"/>
            <ac:spMk id="63490" creationId="{00000000-0000-0000-0000-000000000000}"/>
          </ac:spMkLst>
        </pc:spChg>
      </pc:sldChg>
      <pc:sldChg chg="del">
        <pc:chgData name="Geiger, Michael J" userId="13cae92b-b37c-450b-a449-82fcae19569d" providerId="ADAL" clId="{48F753F4-8B31-4AAB-90D6-64AAA07BEDD1}" dt="2019-11-22T11:37:04.612" v="1056" actId="2696"/>
        <pc:sldMkLst>
          <pc:docMk/>
          <pc:sldMk cId="3818947641" sldId="546"/>
        </pc:sldMkLst>
      </pc:sldChg>
      <pc:sldChg chg="del">
        <pc:chgData name="Geiger, Michael J" userId="13cae92b-b37c-450b-a449-82fcae19569d" providerId="ADAL" clId="{48F753F4-8B31-4AAB-90D6-64AAA07BEDD1}" dt="2019-11-22T11:37:05.482" v="1057" actId="2696"/>
        <pc:sldMkLst>
          <pc:docMk/>
          <pc:sldMk cId="1373958710" sldId="547"/>
        </pc:sldMkLst>
      </pc:sldChg>
      <pc:sldChg chg="del">
        <pc:chgData name="Geiger, Michael J" userId="13cae92b-b37c-450b-a449-82fcae19569d" providerId="ADAL" clId="{48F753F4-8B31-4AAB-90D6-64AAA07BEDD1}" dt="2019-11-22T11:37:06.076" v="1058" actId="2696"/>
        <pc:sldMkLst>
          <pc:docMk/>
          <pc:sldMk cId="2546919014" sldId="549"/>
        </pc:sldMkLst>
      </pc:sldChg>
      <pc:sldChg chg="modSp add del">
        <pc:chgData name="Geiger, Michael J" userId="13cae92b-b37c-450b-a449-82fcae19569d" providerId="ADAL" clId="{48F753F4-8B31-4AAB-90D6-64AAA07BEDD1}" dt="2019-11-25T14:13:49.929" v="2587" actId="20577"/>
        <pc:sldMkLst>
          <pc:docMk/>
          <pc:sldMk cId="3137629770" sldId="551"/>
        </pc:sldMkLst>
        <pc:spChg chg="mod">
          <ac:chgData name="Geiger, Michael J" userId="13cae92b-b37c-450b-a449-82fcae19569d" providerId="ADAL" clId="{48F753F4-8B31-4AAB-90D6-64AAA07BEDD1}" dt="2019-11-25T14:13:49.929" v="2587" actId="20577"/>
          <ac:spMkLst>
            <pc:docMk/>
            <pc:sldMk cId="3137629770" sldId="551"/>
            <ac:spMk id="2" creationId="{00000000-0000-0000-0000-000000000000}"/>
          </ac:spMkLst>
        </pc:spChg>
      </pc:sldChg>
      <pc:sldChg chg="modSp add del">
        <pc:chgData name="Geiger, Michael J" userId="13cae92b-b37c-450b-a449-82fcae19569d" providerId="ADAL" clId="{48F753F4-8B31-4AAB-90D6-64AAA07BEDD1}" dt="2019-11-25T14:13:55.859" v="2595" actId="20577"/>
        <pc:sldMkLst>
          <pc:docMk/>
          <pc:sldMk cId="3543931836" sldId="552"/>
        </pc:sldMkLst>
        <pc:spChg chg="mod">
          <ac:chgData name="Geiger, Michael J" userId="13cae92b-b37c-450b-a449-82fcae19569d" providerId="ADAL" clId="{48F753F4-8B31-4AAB-90D6-64AAA07BEDD1}" dt="2019-11-25T14:13:55.859" v="2595" actId="20577"/>
          <ac:spMkLst>
            <pc:docMk/>
            <pc:sldMk cId="3543931836" sldId="552"/>
            <ac:spMk id="2" creationId="{00000000-0000-0000-0000-000000000000}"/>
          </ac:spMkLst>
        </pc:spChg>
      </pc:sldChg>
      <pc:sldChg chg="add del">
        <pc:chgData name="Geiger, Michael J" userId="13cae92b-b37c-450b-a449-82fcae19569d" providerId="ADAL" clId="{48F753F4-8B31-4AAB-90D6-64AAA07BEDD1}" dt="2019-11-25T14:50:54.712" v="3633"/>
        <pc:sldMkLst>
          <pc:docMk/>
          <pc:sldMk cId="3659255606" sldId="553"/>
        </pc:sldMkLst>
      </pc:sldChg>
      <pc:sldChg chg="add del">
        <pc:chgData name="Geiger, Michael J" userId="13cae92b-b37c-450b-a449-82fcae19569d" providerId="ADAL" clId="{48F753F4-8B31-4AAB-90D6-64AAA07BEDD1}" dt="2019-11-25T14:50:54.712" v="3633"/>
        <pc:sldMkLst>
          <pc:docMk/>
          <pc:sldMk cId="1568625541" sldId="554"/>
        </pc:sldMkLst>
      </pc:sldChg>
      <pc:sldChg chg="addSp delSp modSp">
        <pc:chgData name="Geiger, Michael J" userId="13cae92b-b37c-450b-a449-82fcae19569d" providerId="ADAL" clId="{48F753F4-8B31-4AAB-90D6-64AAA07BEDD1}" dt="2019-11-22T12:25:50.224" v="2351" actId="20577"/>
        <pc:sldMkLst>
          <pc:docMk/>
          <pc:sldMk cId="4138795113" sldId="555"/>
        </pc:sldMkLst>
        <pc:spChg chg="mod">
          <ac:chgData name="Geiger, Michael J" userId="13cae92b-b37c-450b-a449-82fcae19569d" providerId="ADAL" clId="{48F753F4-8B31-4AAB-90D6-64AAA07BEDD1}" dt="2019-11-22T11:40:35.278" v="1077" actId="20577"/>
          <ac:spMkLst>
            <pc:docMk/>
            <pc:sldMk cId="4138795113" sldId="555"/>
            <ac:spMk id="2" creationId="{00000000-0000-0000-0000-000000000000}"/>
          </ac:spMkLst>
        </pc:spChg>
        <pc:spChg chg="add del mod">
          <ac:chgData name="Geiger, Michael J" userId="13cae92b-b37c-450b-a449-82fcae19569d" providerId="ADAL" clId="{48F753F4-8B31-4AAB-90D6-64AAA07BEDD1}" dt="2019-11-22T11:40:41.602" v="1079"/>
          <ac:spMkLst>
            <pc:docMk/>
            <pc:sldMk cId="4138795113" sldId="555"/>
            <ac:spMk id="3" creationId="{6A719AB1-8038-47DA-BC78-B1BCDAA40FA6}"/>
          </ac:spMkLst>
        </pc:spChg>
        <pc:spChg chg="add del mod">
          <ac:chgData name="Geiger, Michael J" userId="13cae92b-b37c-450b-a449-82fcae19569d" providerId="ADAL" clId="{48F753F4-8B31-4AAB-90D6-64AAA07BEDD1}" dt="2019-11-22T11:41:02.095" v="1086"/>
          <ac:spMkLst>
            <pc:docMk/>
            <pc:sldMk cId="4138795113" sldId="555"/>
            <ac:spMk id="8" creationId="{10FEAA8E-5FC8-44AD-A8E5-6C7D397ADABC}"/>
          </ac:spMkLst>
        </pc:spChg>
        <pc:spChg chg="add mod">
          <ac:chgData name="Geiger, Michael J" userId="13cae92b-b37c-450b-a449-82fcae19569d" providerId="ADAL" clId="{48F753F4-8B31-4AAB-90D6-64AAA07BEDD1}" dt="2019-11-22T12:25:50.224" v="2351" actId="20577"/>
          <ac:spMkLst>
            <pc:docMk/>
            <pc:sldMk cId="4138795113" sldId="555"/>
            <ac:spMk id="9" creationId="{9224E1D3-23A2-4667-BB17-9E89B416E478}"/>
          </ac:spMkLst>
        </pc:spChg>
        <pc:picChg chg="del">
          <ac:chgData name="Geiger, Michael J" userId="13cae92b-b37c-450b-a449-82fcae19569d" providerId="ADAL" clId="{48F753F4-8B31-4AAB-90D6-64AAA07BEDD1}" dt="2019-11-22T11:40:23.204" v="1070" actId="478"/>
          <ac:picMkLst>
            <pc:docMk/>
            <pc:sldMk cId="4138795113" sldId="555"/>
            <ac:picMk id="7" creationId="{00000000-0000-0000-0000-000000000000}"/>
          </ac:picMkLst>
        </pc:picChg>
        <pc:picChg chg="add del">
          <ac:chgData name="Geiger, Michael J" userId="13cae92b-b37c-450b-a449-82fcae19569d" providerId="ADAL" clId="{48F753F4-8B31-4AAB-90D6-64AAA07BEDD1}" dt="2019-11-22T11:40:35.511" v="1078"/>
          <ac:picMkLst>
            <pc:docMk/>
            <pc:sldMk cId="4138795113" sldId="555"/>
            <ac:picMk id="1026" creationId="{C1279970-0D30-45BD-82B4-1631E4187A89}"/>
          </ac:picMkLst>
        </pc:picChg>
        <pc:picChg chg="add del">
          <ac:chgData name="Geiger, Michael J" userId="13cae92b-b37c-450b-a449-82fcae19569d" providerId="ADAL" clId="{48F753F4-8B31-4AAB-90D6-64AAA07BEDD1}" dt="2019-11-22T11:40:58.182" v="1083"/>
          <ac:picMkLst>
            <pc:docMk/>
            <pc:sldMk cId="4138795113" sldId="555"/>
            <ac:picMk id="1028" creationId="{586908F1-6396-4E61-830B-105571D9F1E2}"/>
          </ac:picMkLst>
        </pc:picChg>
        <pc:picChg chg="add mod">
          <ac:chgData name="Geiger, Michael J" userId="13cae92b-b37c-450b-a449-82fcae19569d" providerId="ADAL" clId="{48F753F4-8B31-4AAB-90D6-64AAA07BEDD1}" dt="2019-11-22T11:41:37.522" v="1091" actId="1076"/>
          <ac:picMkLst>
            <pc:docMk/>
            <pc:sldMk cId="4138795113" sldId="555"/>
            <ac:picMk id="1030" creationId="{B54CAA78-5C7C-480F-82FB-9347A54D7E85}"/>
          </ac:picMkLst>
        </pc:picChg>
      </pc:sldChg>
      <pc:sldChg chg="modSp add">
        <pc:chgData name="Geiger, Michael J" userId="13cae92b-b37c-450b-a449-82fcae19569d" providerId="ADAL" clId="{48F753F4-8B31-4AAB-90D6-64AAA07BEDD1}" dt="2019-11-22T11:09:12.178" v="589" actId="20577"/>
        <pc:sldMkLst>
          <pc:docMk/>
          <pc:sldMk cId="1557633097" sldId="556"/>
        </pc:sldMkLst>
        <pc:spChg chg="mod">
          <ac:chgData name="Geiger, Michael J" userId="13cae92b-b37c-450b-a449-82fcae19569d" providerId="ADAL" clId="{48F753F4-8B31-4AAB-90D6-64AAA07BEDD1}" dt="2019-11-22T11:01:02.763" v="138" actId="20577"/>
          <ac:spMkLst>
            <pc:docMk/>
            <pc:sldMk cId="1557633097" sldId="556"/>
            <ac:spMk id="2" creationId="{2779B669-84FE-4AA0-B1A3-A72D37452433}"/>
          </ac:spMkLst>
        </pc:spChg>
        <pc:spChg chg="mod">
          <ac:chgData name="Geiger, Michael J" userId="13cae92b-b37c-450b-a449-82fcae19569d" providerId="ADAL" clId="{48F753F4-8B31-4AAB-90D6-64AAA07BEDD1}" dt="2019-11-22T11:09:12.178" v="589" actId="20577"/>
          <ac:spMkLst>
            <pc:docMk/>
            <pc:sldMk cId="1557633097" sldId="556"/>
            <ac:spMk id="3" creationId="{5760A1F8-62CA-4B64-89F2-6C240F7EA305}"/>
          </ac:spMkLst>
        </pc:spChg>
      </pc:sldChg>
      <pc:sldChg chg="modSp add">
        <pc:chgData name="Geiger, Michael J" userId="13cae92b-b37c-450b-a449-82fcae19569d" providerId="ADAL" clId="{48F753F4-8B31-4AAB-90D6-64AAA07BEDD1}" dt="2019-11-22T14:41:37.557" v="2536"/>
        <pc:sldMkLst>
          <pc:docMk/>
          <pc:sldMk cId="164386268" sldId="557"/>
        </pc:sldMkLst>
        <pc:spChg chg="mod">
          <ac:chgData name="Geiger, Michael J" userId="13cae92b-b37c-450b-a449-82fcae19569d" providerId="ADAL" clId="{48F753F4-8B31-4AAB-90D6-64AAA07BEDD1}" dt="2019-11-22T11:10:05.932" v="607" actId="20577"/>
          <ac:spMkLst>
            <pc:docMk/>
            <pc:sldMk cId="164386268" sldId="557"/>
            <ac:spMk id="2" creationId="{EC81A06B-600F-4D55-B4D7-09B3FB3BE212}"/>
          </ac:spMkLst>
        </pc:spChg>
        <pc:spChg chg="mod">
          <ac:chgData name="Geiger, Michael J" userId="13cae92b-b37c-450b-a449-82fcae19569d" providerId="ADAL" clId="{48F753F4-8B31-4AAB-90D6-64AAA07BEDD1}" dt="2019-11-22T14:41:37.557" v="2536"/>
          <ac:spMkLst>
            <pc:docMk/>
            <pc:sldMk cId="164386268" sldId="557"/>
            <ac:spMk id="3" creationId="{6F7E5B89-774E-4110-AC09-2B23FAF8BC40}"/>
          </ac:spMkLst>
        </pc:spChg>
      </pc:sldChg>
      <pc:sldChg chg="modSp add">
        <pc:chgData name="Geiger, Michael J" userId="13cae92b-b37c-450b-a449-82fcae19569d" providerId="ADAL" clId="{48F753F4-8B31-4AAB-90D6-64AAA07BEDD1}" dt="2019-11-22T11:36:46.336" v="1047" actId="20577"/>
        <pc:sldMkLst>
          <pc:docMk/>
          <pc:sldMk cId="2714836840" sldId="558"/>
        </pc:sldMkLst>
        <pc:spChg chg="mod">
          <ac:chgData name="Geiger, Michael J" userId="13cae92b-b37c-450b-a449-82fcae19569d" providerId="ADAL" clId="{48F753F4-8B31-4AAB-90D6-64AAA07BEDD1}" dt="2019-11-22T11:29:06.400" v="644" actId="20577"/>
          <ac:spMkLst>
            <pc:docMk/>
            <pc:sldMk cId="2714836840" sldId="558"/>
            <ac:spMk id="2" creationId="{B9C7B7FB-61AF-4482-AB49-4756740FA359}"/>
          </ac:spMkLst>
        </pc:spChg>
        <pc:spChg chg="mod">
          <ac:chgData name="Geiger, Michael J" userId="13cae92b-b37c-450b-a449-82fcae19569d" providerId="ADAL" clId="{48F753F4-8B31-4AAB-90D6-64AAA07BEDD1}" dt="2019-11-22T11:36:46.336" v="1047" actId="20577"/>
          <ac:spMkLst>
            <pc:docMk/>
            <pc:sldMk cId="2714836840" sldId="558"/>
            <ac:spMk id="3" creationId="{04A48985-7E9B-4D38-A342-CDF944AAD704}"/>
          </ac:spMkLst>
        </pc:spChg>
      </pc:sldChg>
      <pc:sldChg chg="modSp add">
        <pc:chgData name="Geiger, Michael J" userId="13cae92b-b37c-450b-a449-82fcae19569d" providerId="ADAL" clId="{48F753F4-8B31-4AAB-90D6-64AAA07BEDD1}" dt="2019-11-22T11:34:12.410" v="691" actId="20577"/>
        <pc:sldMkLst>
          <pc:docMk/>
          <pc:sldMk cId="3566773392" sldId="559"/>
        </pc:sldMkLst>
        <pc:spChg chg="mod">
          <ac:chgData name="Geiger, Michael J" userId="13cae92b-b37c-450b-a449-82fcae19569d" providerId="ADAL" clId="{48F753F4-8B31-4AAB-90D6-64AAA07BEDD1}" dt="2019-11-22T11:34:12.410" v="691" actId="20577"/>
          <ac:spMkLst>
            <pc:docMk/>
            <pc:sldMk cId="3566773392" sldId="559"/>
            <ac:spMk id="61444" creationId="{00000000-0000-0000-0000-000000000000}"/>
          </ac:spMkLst>
        </pc:spChg>
      </pc:sldChg>
      <pc:sldChg chg="addSp delSp modSp add">
        <pc:chgData name="Geiger, Michael J" userId="13cae92b-b37c-450b-a449-82fcae19569d" providerId="ADAL" clId="{48F753F4-8B31-4AAB-90D6-64AAA07BEDD1}" dt="2019-11-22T14:41:49.161" v="2540"/>
        <pc:sldMkLst>
          <pc:docMk/>
          <pc:sldMk cId="2649173688" sldId="560"/>
        </pc:sldMkLst>
        <pc:spChg chg="add del">
          <ac:chgData name="Geiger, Michael J" userId="13cae92b-b37c-450b-a449-82fcae19569d" providerId="ADAL" clId="{48F753F4-8B31-4AAB-90D6-64AAA07BEDD1}" dt="2019-11-22T14:41:47.520" v="2538"/>
          <ac:spMkLst>
            <pc:docMk/>
            <pc:sldMk cId="2649173688" sldId="560"/>
            <ac:spMk id="2" creationId="{7EBB2D07-76EA-4294-93A1-94AD85BCD020}"/>
          </ac:spMkLst>
        </pc:spChg>
        <pc:spChg chg="del">
          <ac:chgData name="Geiger, Michael J" userId="13cae92b-b37c-450b-a449-82fcae19569d" providerId="ADAL" clId="{48F753F4-8B31-4AAB-90D6-64AAA07BEDD1}" dt="2019-11-22T11:43:15.297" v="1324"/>
          <ac:spMkLst>
            <pc:docMk/>
            <pc:sldMk cId="2649173688" sldId="560"/>
            <ac:spMk id="2" creationId="{8A8E368A-3612-4D0E-AF96-F5E6326E6C17}"/>
          </ac:spMkLst>
        </pc:spChg>
        <pc:spChg chg="add del">
          <ac:chgData name="Geiger, Michael J" userId="13cae92b-b37c-450b-a449-82fcae19569d" providerId="ADAL" clId="{48F753F4-8B31-4AAB-90D6-64AAA07BEDD1}" dt="2019-11-22T14:41:49.161" v="2540"/>
          <ac:spMkLst>
            <pc:docMk/>
            <pc:sldMk cId="2649173688" sldId="560"/>
            <ac:spMk id="3" creationId="{A746C1D7-ACD8-4721-9CFE-9F655020F335}"/>
          </ac:spMkLst>
        </pc:spChg>
        <pc:spChg chg="del">
          <ac:chgData name="Geiger, Michael J" userId="13cae92b-b37c-450b-a449-82fcae19569d" providerId="ADAL" clId="{48F753F4-8B31-4AAB-90D6-64AAA07BEDD1}" dt="2019-11-22T11:43:15.297" v="1324"/>
          <ac:spMkLst>
            <pc:docMk/>
            <pc:sldMk cId="2649173688" sldId="560"/>
            <ac:spMk id="3" creationId="{AFBC75F4-A2EC-4A6D-B1A3-21C7868A38A4}"/>
          </ac:spMkLst>
        </pc:spChg>
        <pc:spChg chg="del">
          <ac:chgData name="Geiger, Michael J" userId="13cae92b-b37c-450b-a449-82fcae19569d" providerId="ADAL" clId="{48F753F4-8B31-4AAB-90D6-64AAA07BEDD1}" dt="2019-11-22T11:43:15.297" v="1324"/>
          <ac:spMkLst>
            <pc:docMk/>
            <pc:sldMk cId="2649173688" sldId="560"/>
            <ac:spMk id="4" creationId="{0D987EB9-4F1E-4535-923A-3E519A5F1ED2}"/>
          </ac:spMkLst>
        </pc:spChg>
        <pc:spChg chg="add del mod">
          <ac:chgData name="Geiger, Michael J" userId="13cae92b-b37c-450b-a449-82fcae19569d" providerId="ADAL" clId="{48F753F4-8B31-4AAB-90D6-64AAA07BEDD1}" dt="2019-11-22T11:43:16.798" v="1325"/>
          <ac:spMkLst>
            <pc:docMk/>
            <pc:sldMk cId="2649173688" sldId="560"/>
            <ac:spMk id="8" creationId="{5216B192-D78A-4394-A94C-43F6D6461CE8}"/>
          </ac:spMkLst>
        </pc:spChg>
        <pc:spChg chg="add del mod">
          <ac:chgData name="Geiger, Michael J" userId="13cae92b-b37c-450b-a449-82fcae19569d" providerId="ADAL" clId="{48F753F4-8B31-4AAB-90D6-64AAA07BEDD1}" dt="2019-11-22T11:43:16.798" v="1325"/>
          <ac:spMkLst>
            <pc:docMk/>
            <pc:sldMk cId="2649173688" sldId="560"/>
            <ac:spMk id="9" creationId="{939FD9AC-5B3E-41A1-AEF1-D52744EA852A}"/>
          </ac:spMkLst>
        </pc:spChg>
        <pc:spChg chg="add mod">
          <ac:chgData name="Geiger, Michael J" userId="13cae92b-b37c-450b-a449-82fcae19569d" providerId="ADAL" clId="{48F753F4-8B31-4AAB-90D6-64AAA07BEDD1}" dt="2019-11-22T11:51:52.984" v="1832" actId="20577"/>
          <ac:spMkLst>
            <pc:docMk/>
            <pc:sldMk cId="2649173688" sldId="560"/>
            <ac:spMk id="10" creationId="{82EBE959-5E62-4BBC-A57C-55712D804106}"/>
          </ac:spMkLst>
        </pc:spChg>
        <pc:spChg chg="add mod">
          <ac:chgData name="Geiger, Michael J" userId="13cae92b-b37c-450b-a449-82fcae19569d" providerId="ADAL" clId="{48F753F4-8B31-4AAB-90D6-64AAA07BEDD1}" dt="2019-11-22T12:33:08.718" v="2391" actId="20577"/>
          <ac:spMkLst>
            <pc:docMk/>
            <pc:sldMk cId="2649173688" sldId="560"/>
            <ac:spMk id="11" creationId="{5E1B07E4-F658-4DA7-B1E9-27B2C3E62EB3}"/>
          </ac:spMkLst>
        </pc:spChg>
      </pc:sldChg>
      <pc:sldChg chg="modSp add modAnim">
        <pc:chgData name="Geiger, Michael J" userId="13cae92b-b37c-450b-a449-82fcae19569d" providerId="ADAL" clId="{48F753F4-8B31-4AAB-90D6-64AAA07BEDD1}" dt="2019-11-22T11:55:17.723" v="2299"/>
        <pc:sldMkLst>
          <pc:docMk/>
          <pc:sldMk cId="1299685856" sldId="561"/>
        </pc:sldMkLst>
        <pc:spChg chg="mod">
          <ac:chgData name="Geiger, Michael J" userId="13cae92b-b37c-450b-a449-82fcae19569d" providerId="ADAL" clId="{48F753F4-8B31-4AAB-90D6-64AAA07BEDD1}" dt="2019-11-22T11:43:39.465" v="1375" actId="20577"/>
          <ac:spMkLst>
            <pc:docMk/>
            <pc:sldMk cId="1299685856" sldId="561"/>
            <ac:spMk id="2" creationId="{10E70F5A-4DC7-4971-AE44-631283281778}"/>
          </ac:spMkLst>
        </pc:spChg>
        <pc:spChg chg="mod">
          <ac:chgData name="Geiger, Michael J" userId="13cae92b-b37c-450b-a449-82fcae19569d" providerId="ADAL" clId="{48F753F4-8B31-4AAB-90D6-64AAA07BEDD1}" dt="2019-11-22T11:55:10.241" v="2297" actId="20577"/>
          <ac:spMkLst>
            <pc:docMk/>
            <pc:sldMk cId="1299685856" sldId="561"/>
            <ac:spMk id="3" creationId="{351EA5E0-A9B4-4C91-92C6-FBFBFF6721B8}"/>
          </ac:spMkLst>
        </pc:spChg>
      </pc:sldChg>
      <pc:sldChg chg="modSp add del">
        <pc:chgData name="Geiger, Michael J" userId="13cae92b-b37c-450b-a449-82fcae19569d" providerId="ADAL" clId="{48F753F4-8B31-4AAB-90D6-64AAA07BEDD1}" dt="2019-11-22T14:42:02.357" v="2542" actId="2696"/>
        <pc:sldMkLst>
          <pc:docMk/>
          <pc:sldMk cId="288923061" sldId="562"/>
        </pc:sldMkLst>
        <pc:spChg chg="mod">
          <ac:chgData name="Geiger, Michael J" userId="13cae92b-b37c-450b-a449-82fcae19569d" providerId="ADAL" clId="{48F753F4-8B31-4AAB-90D6-64AAA07BEDD1}" dt="2019-11-22T11:55:35.685" v="2317" actId="20577"/>
          <ac:spMkLst>
            <pc:docMk/>
            <pc:sldMk cId="288923061" sldId="562"/>
            <ac:spMk id="2" creationId="{04A63F7D-10DE-476B-9E67-6D4BE403DB82}"/>
          </ac:spMkLst>
        </pc:spChg>
      </pc:sldChg>
      <pc:sldChg chg="modSp add">
        <pc:chgData name="Geiger, Michael J" userId="13cae92b-b37c-450b-a449-82fcae19569d" providerId="ADAL" clId="{48F753F4-8B31-4AAB-90D6-64AAA07BEDD1}" dt="2019-11-22T14:42:21.820" v="2552" actId="20577"/>
        <pc:sldMkLst>
          <pc:docMk/>
          <pc:sldMk cId="3967120432" sldId="563"/>
        </pc:sldMkLst>
        <pc:spChg chg="mod">
          <ac:chgData name="Geiger, Michael J" userId="13cae92b-b37c-450b-a449-82fcae19569d" providerId="ADAL" clId="{48F753F4-8B31-4AAB-90D6-64AAA07BEDD1}" dt="2019-11-22T14:42:21.820" v="2552" actId="20577"/>
          <ac:spMkLst>
            <pc:docMk/>
            <pc:sldMk cId="3967120432" sldId="563"/>
            <ac:spMk id="3" creationId="{6F7E5B89-774E-4110-AC09-2B23FAF8BC40}"/>
          </ac:spMkLst>
        </pc:spChg>
      </pc:sldChg>
      <pc:sldChg chg="modSp add del">
        <pc:chgData name="Geiger, Michael J" userId="13cae92b-b37c-450b-a449-82fcae19569d" providerId="ADAL" clId="{48F753F4-8B31-4AAB-90D6-64AAA07BEDD1}" dt="2019-11-25T14:13:58.831" v="2596" actId="2696"/>
        <pc:sldMkLst>
          <pc:docMk/>
          <pc:sldMk cId="1143069925" sldId="564"/>
        </pc:sldMkLst>
        <pc:spChg chg="mod">
          <ac:chgData name="Geiger, Michael J" userId="13cae92b-b37c-450b-a449-82fcae19569d" providerId="ADAL" clId="{48F753F4-8B31-4AAB-90D6-64AAA07BEDD1}" dt="2019-11-25T14:11:59.268" v="2578" actId="20577"/>
          <ac:spMkLst>
            <pc:docMk/>
            <pc:sldMk cId="1143069925" sldId="564"/>
            <ac:spMk id="2" creationId="{95648F15-B478-4EB7-98CF-A43A67D36F30}"/>
          </ac:spMkLst>
        </pc:spChg>
      </pc:sldChg>
      <pc:sldChg chg="modSp add">
        <pc:chgData name="Geiger, Michael J" userId="13cae92b-b37c-450b-a449-82fcae19569d" providerId="ADAL" clId="{48F753F4-8B31-4AAB-90D6-64AAA07BEDD1}" dt="2019-11-25T14:56:18.240" v="3643" actId="20577"/>
        <pc:sldMkLst>
          <pc:docMk/>
          <pc:sldMk cId="3804038715" sldId="564"/>
        </pc:sldMkLst>
        <pc:spChg chg="mod">
          <ac:chgData name="Geiger, Michael J" userId="13cae92b-b37c-450b-a449-82fcae19569d" providerId="ADAL" clId="{48F753F4-8B31-4AAB-90D6-64AAA07BEDD1}" dt="2019-11-25T14:45:16.532" v="2619" actId="20577"/>
          <ac:spMkLst>
            <pc:docMk/>
            <pc:sldMk cId="3804038715" sldId="564"/>
            <ac:spMk id="2" creationId="{D59C92BE-5008-4BDD-9FFA-8E99D9101DB2}"/>
          </ac:spMkLst>
        </pc:spChg>
        <pc:spChg chg="mod">
          <ac:chgData name="Geiger, Michael J" userId="13cae92b-b37c-450b-a449-82fcae19569d" providerId="ADAL" clId="{48F753F4-8B31-4AAB-90D6-64AAA07BEDD1}" dt="2019-11-25T14:56:18.240" v="3643" actId="20577"/>
          <ac:spMkLst>
            <pc:docMk/>
            <pc:sldMk cId="3804038715" sldId="564"/>
            <ac:spMk id="3" creationId="{F1421613-5F1C-4F7E-95A0-245C2F67FA60}"/>
          </ac:spMkLst>
        </pc:spChg>
      </pc:sldChg>
      <pc:sldChg chg="modSp add">
        <pc:chgData name="Geiger, Michael J" userId="13cae92b-b37c-450b-a449-82fcae19569d" providerId="ADAL" clId="{48F753F4-8B31-4AAB-90D6-64AAA07BEDD1}" dt="2019-11-25T14:49:28.196" v="3349" actId="27636"/>
        <pc:sldMkLst>
          <pc:docMk/>
          <pc:sldMk cId="1060112542" sldId="565"/>
        </pc:sldMkLst>
        <pc:spChg chg="mod">
          <ac:chgData name="Geiger, Michael J" userId="13cae92b-b37c-450b-a449-82fcae19569d" providerId="ADAL" clId="{48F753F4-8B31-4AAB-90D6-64AAA07BEDD1}" dt="2019-11-25T14:47:28.074" v="2788" actId="20577"/>
          <ac:spMkLst>
            <pc:docMk/>
            <pc:sldMk cId="1060112542" sldId="565"/>
            <ac:spMk id="2" creationId="{F025ECCF-16DA-4F9E-8F06-857FDD2F6D53}"/>
          </ac:spMkLst>
        </pc:spChg>
        <pc:spChg chg="mod">
          <ac:chgData name="Geiger, Michael J" userId="13cae92b-b37c-450b-a449-82fcae19569d" providerId="ADAL" clId="{48F753F4-8B31-4AAB-90D6-64AAA07BEDD1}" dt="2019-11-25T14:49:28.196" v="3349" actId="27636"/>
          <ac:spMkLst>
            <pc:docMk/>
            <pc:sldMk cId="1060112542" sldId="565"/>
            <ac:spMk id="3" creationId="{8F6914CE-F8FE-4496-A512-87EC112123F2}"/>
          </ac:spMkLst>
        </pc:spChg>
      </pc:sldChg>
      <pc:sldChg chg="modSp add modAnim">
        <pc:chgData name="Geiger, Michael J" userId="13cae92b-b37c-450b-a449-82fcae19569d" providerId="ADAL" clId="{48F753F4-8B31-4AAB-90D6-64AAA07BEDD1}" dt="2019-11-25T14:50:39.070" v="3632"/>
        <pc:sldMkLst>
          <pc:docMk/>
          <pc:sldMk cId="2248516351" sldId="566"/>
        </pc:sldMkLst>
        <pc:spChg chg="mod">
          <ac:chgData name="Geiger, Michael J" userId="13cae92b-b37c-450b-a449-82fcae19569d" providerId="ADAL" clId="{48F753F4-8B31-4AAB-90D6-64AAA07BEDD1}" dt="2019-11-25T14:49:39.769" v="3354" actId="20577"/>
          <ac:spMkLst>
            <pc:docMk/>
            <pc:sldMk cId="2248516351" sldId="566"/>
            <ac:spMk id="2" creationId="{F025ECCF-16DA-4F9E-8F06-857FDD2F6D53}"/>
          </ac:spMkLst>
        </pc:spChg>
        <pc:spChg chg="mod">
          <ac:chgData name="Geiger, Michael J" userId="13cae92b-b37c-450b-a449-82fcae19569d" providerId="ADAL" clId="{48F753F4-8B31-4AAB-90D6-64AAA07BEDD1}" dt="2019-11-25T14:50:25.133" v="3628" actId="20577"/>
          <ac:spMkLst>
            <pc:docMk/>
            <pc:sldMk cId="2248516351" sldId="566"/>
            <ac:spMk id="3" creationId="{8F6914CE-F8FE-4496-A512-87EC112123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8D728-0E1B-5948-9614-5C28E8BA371C}" type="slidenum">
              <a:rPr lang="en-US" smtClean="0"/>
              <a:pPr/>
              <a:t>1</a:t>
            </a:fld>
            <a:endParaRPr lang="en-US"/>
          </a:p>
        </p:txBody>
      </p:sp>
    </p:spTree>
    <p:extLst>
      <p:ext uri="{BB962C8B-B14F-4D97-AF65-F5344CB8AC3E}">
        <p14:creationId xmlns:p14="http://schemas.microsoft.com/office/powerpoint/2010/main" val="159308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270791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68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EF6CD558-E437-4C68-B239-1EC5E32E2542}" type="datetime1">
              <a:rPr lang="en-US" smtClean="0"/>
              <a:t>11/25/2019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Data Structures: Lecture 31</a:t>
            </a:r>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E327FEF-557F-4B1B-8749-7D487960D532}" type="datetime1">
              <a:rPr lang="en-US" smtClean="0"/>
              <a:t>11/25/2019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83187AD-D2D7-4B97-9143-7FEFB7EF6184}" type="datetime1">
              <a:rPr lang="en-US" smtClean="0"/>
              <a:t>11/25/2019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a:t>Click to edit Master title style</a:t>
            </a:r>
          </a:p>
        </p:txBody>
      </p:sp>
      <p:sp>
        <p:nvSpPr>
          <p:cNvPr id="3" name="Content Placeholder 2"/>
          <p:cNvSpPr>
            <a:spLocks noGrp="1"/>
          </p:cNvSpPr>
          <p:nvPr>
            <p:ph sz="half" idx="1"/>
          </p:nvPr>
        </p:nvSpPr>
        <p:spPr>
          <a:xfrm>
            <a:off x="457200" y="1143000"/>
            <a:ext cx="8229600" cy="241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713163"/>
            <a:ext cx="8229600" cy="2417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29D093B-57B9-42F8-80A9-25C10853B9A0}" type="datetime1">
              <a:rPr lang="en-US" smtClean="0"/>
              <a:t>11/25/2019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7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143000"/>
            <a:ext cx="4038600" cy="4987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FA69E63-9884-4D27-BE7F-E676378C7CC0}" type="datetime1">
              <a:rPr lang="en-US" smtClean="0"/>
              <a:t>11/25/2019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A1A6292-499B-4349-BB6B-F8967AFD63C5}" type="datetime1">
              <a:rPr lang="en-US" smtClean="0"/>
              <a:t>11/25/2019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9858354-A776-44EC-BF96-3894F9339E58}" type="datetime1">
              <a:rPr lang="en-US" smtClean="0"/>
              <a:t>11/25/2019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C7BDE68D-1D63-4646-A529-0C1AD3F095FC}" type="datetime1">
              <a:rPr lang="en-US" smtClean="0"/>
              <a:t>11/25/2019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F37C5825-BEA0-4F2D-9D39-5F05606F2695}" type="datetime1">
              <a:rPr lang="en-US" smtClean="0"/>
              <a:t>11/25/2019</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0C77F1CB-CD59-4C5C-9B87-57E709CD04BE}" type="datetime1">
              <a:rPr lang="en-US" smtClean="0"/>
              <a:t>11/25/2019</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9278237-6876-4CDF-A09E-9714C8B89B94}" type="datetime1">
              <a:rPr lang="en-US" smtClean="0"/>
              <a:t>11/25/2019</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ACDB914-C632-4D41-BFC0-D61BE9CBA288}" type="datetime1">
              <a:rPr lang="en-US" smtClean="0"/>
              <a:t>11/25/2019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C30BB6C-30EE-44CE-9092-66C572F85B56}" type="datetime1">
              <a:rPr lang="en-US" smtClean="0"/>
              <a:t>11/25/2019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Data Structures: Lecture 31</a:t>
            </a:r>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550D52C7-C7BB-4433-B8A3-B0891094C155}" type="datetime1">
              <a:rPr lang="en-US" smtClean="0"/>
              <a:t>11/25/2019</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a:t>Data Structures: Lecture 31</a:t>
            </a:r>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s.usfca.edu/~galles/visualization/BS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295400"/>
            <a:ext cx="7623175" cy="2133600"/>
          </a:xfrm>
        </p:spPr>
        <p:txBody>
          <a:bodyPr/>
          <a:lstStyle/>
          <a:p>
            <a:pPr algn="ctr" eaLnBrk="1" hangingPunct="1"/>
            <a:r>
              <a:rPr lang="en-US" sz="4600" dirty="0">
                <a:latin typeface="Garamond" charset="0"/>
              </a:rPr>
              <a:t>EECE.3220</a:t>
            </a:r>
            <a:br>
              <a:rPr lang="en-US" sz="4600" dirty="0">
                <a:latin typeface="Garamond" charset="0"/>
              </a:rPr>
            </a:br>
            <a:r>
              <a:rPr lang="en-US" sz="4600" dirty="0">
                <a:latin typeface="Garamond" charset="0"/>
              </a:rPr>
              <a:t>Data Structures</a:t>
            </a:r>
          </a:p>
        </p:txBody>
      </p:sp>
      <p:sp>
        <p:nvSpPr>
          <p:cNvPr id="3075" name="Rectangle 3"/>
          <p:cNvSpPr>
            <a:spLocks noGrp="1" noChangeArrowheads="1"/>
          </p:cNvSpPr>
          <p:nvPr>
            <p:ph type="subTitle" idx="1"/>
          </p:nvPr>
        </p:nvSpPr>
        <p:spPr>
          <a:xfrm>
            <a:off x="0" y="3505200"/>
            <a:ext cx="9144000" cy="3048000"/>
          </a:xfrm>
        </p:spPr>
        <p:txBody>
          <a:bodyPr>
            <a:normAutofit/>
          </a:bodyPr>
          <a:lstStyle/>
          <a:p>
            <a:pPr algn="ctr" eaLnBrk="1" hangingPunct="1">
              <a:lnSpc>
                <a:spcPct val="90000"/>
              </a:lnSpc>
              <a:buFont typeface="Wingdings" charset="0"/>
              <a:buNone/>
            </a:pPr>
            <a:r>
              <a:rPr lang="en-US" dirty="0">
                <a:latin typeface="Arial" charset="0"/>
              </a:rPr>
              <a:t>Instructor:  </a:t>
            </a:r>
          </a:p>
          <a:p>
            <a:pPr algn="ctr" eaLnBrk="1" hangingPunct="1">
              <a:lnSpc>
                <a:spcPct val="90000"/>
              </a:lnSpc>
              <a:buFont typeface="Wingdings" charset="0"/>
              <a:buNone/>
            </a:pPr>
            <a:r>
              <a:rPr lang="en-US" dirty="0">
                <a:latin typeface="Arial" charset="0"/>
              </a:rPr>
              <a:t>Dr. Michael Geiger</a:t>
            </a:r>
          </a:p>
          <a:p>
            <a:pPr algn="ctr" eaLnBrk="1" hangingPunct="1">
              <a:lnSpc>
                <a:spcPct val="90000"/>
              </a:lnSpc>
              <a:buFont typeface="Wingdings" charset="0"/>
              <a:buNone/>
            </a:pPr>
            <a:r>
              <a:rPr lang="en-US" dirty="0">
                <a:latin typeface="Arial" charset="0"/>
              </a:rPr>
              <a:t>Fall 2019</a:t>
            </a: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32:</a:t>
            </a:r>
          </a:p>
          <a:p>
            <a:pPr algn="ctr" eaLnBrk="1" hangingPunct="1">
              <a:lnSpc>
                <a:spcPct val="90000"/>
              </a:lnSpc>
              <a:buFont typeface="Wingdings" charset="0"/>
              <a:buNone/>
            </a:pPr>
            <a:r>
              <a:rPr lang="en-US" dirty="0">
                <a:latin typeface="Arial" charset="0"/>
              </a:rPr>
              <a:t>Binary search trees: examples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ECCF-16DA-4F9E-8F06-857FDD2F6D53}"/>
              </a:ext>
            </a:extLst>
          </p:cNvPr>
          <p:cNvSpPr>
            <a:spLocks noGrp="1"/>
          </p:cNvSpPr>
          <p:nvPr>
            <p:ph type="title"/>
          </p:nvPr>
        </p:nvSpPr>
        <p:spPr/>
        <p:txBody>
          <a:bodyPr/>
          <a:lstStyle/>
          <a:p>
            <a:r>
              <a:rPr lang="en-US" dirty="0"/>
              <a:t>A note on deletions (2)</a:t>
            </a:r>
          </a:p>
        </p:txBody>
      </p:sp>
      <p:sp>
        <p:nvSpPr>
          <p:cNvPr id="3" name="Content Placeholder 2">
            <a:extLst>
              <a:ext uri="{FF2B5EF4-FFF2-40B4-BE49-F238E27FC236}">
                <a16:creationId xmlns:a16="http://schemas.microsoft.com/office/drawing/2014/main" id="{8F6914CE-F8FE-4496-A512-87EC112123F2}"/>
              </a:ext>
            </a:extLst>
          </p:cNvPr>
          <p:cNvSpPr>
            <a:spLocks noGrp="1"/>
          </p:cNvSpPr>
          <p:nvPr>
            <p:ph idx="1"/>
          </p:nvPr>
        </p:nvSpPr>
        <p:spPr/>
        <p:txBody>
          <a:bodyPr>
            <a:normAutofit/>
          </a:bodyPr>
          <a:lstStyle/>
          <a:p>
            <a:r>
              <a:rPr lang="en-US" dirty="0"/>
              <a:t>Finding the in-order successor:</a:t>
            </a:r>
          </a:p>
          <a:p>
            <a:pPr lvl="1"/>
            <a:r>
              <a:rPr lang="en-US" dirty="0"/>
              <a:t>Go right once</a:t>
            </a:r>
          </a:p>
          <a:p>
            <a:pPr lvl="1"/>
            <a:r>
              <a:rPr lang="en-US" dirty="0"/>
              <a:t>Go left as far as you can</a:t>
            </a:r>
          </a:p>
          <a:p>
            <a:r>
              <a:rPr lang="en-US" dirty="0"/>
              <a:t>How do you find the in-order predecessor?</a:t>
            </a:r>
          </a:p>
          <a:p>
            <a:pPr lvl="1"/>
            <a:r>
              <a:rPr lang="en-US" dirty="0"/>
              <a:t>Go left once</a:t>
            </a:r>
          </a:p>
          <a:p>
            <a:pPr lvl="1"/>
            <a:r>
              <a:rPr lang="en-US" dirty="0"/>
              <a:t>Go right as far as you can</a:t>
            </a:r>
          </a:p>
          <a:p>
            <a:r>
              <a:rPr lang="en-US" dirty="0"/>
              <a:t>Either one is a good choice</a:t>
            </a:r>
          </a:p>
          <a:p>
            <a:pPr lvl="1"/>
            <a:r>
              <a:rPr lang="en-US" dirty="0"/>
              <a:t>You’re replacing a deleted node with whatever comes immediately before or after</a:t>
            </a:r>
          </a:p>
        </p:txBody>
      </p:sp>
      <p:sp>
        <p:nvSpPr>
          <p:cNvPr id="4" name="Date Placeholder 3">
            <a:extLst>
              <a:ext uri="{FF2B5EF4-FFF2-40B4-BE49-F238E27FC236}">
                <a16:creationId xmlns:a16="http://schemas.microsoft.com/office/drawing/2014/main" id="{4472DB97-6E38-4C2D-8597-BE54DA013B92}"/>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34BFB3A1-A53F-4070-87D4-EDA2D07416C3}"/>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252A3FC4-F179-4FE7-BF85-309216C7624C}"/>
              </a:ext>
            </a:extLst>
          </p:cNvPr>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224851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669-84FE-4AA0-B1A3-A72D37452433}"/>
              </a:ext>
            </a:extLst>
          </p:cNvPr>
          <p:cNvSpPr>
            <a:spLocks noGrp="1"/>
          </p:cNvSpPr>
          <p:nvPr>
            <p:ph type="title"/>
          </p:nvPr>
        </p:nvSpPr>
        <p:spPr/>
        <p:txBody>
          <a:bodyPr/>
          <a:lstStyle/>
          <a:p>
            <a:r>
              <a:rPr lang="en-US" dirty="0"/>
              <a:t>BST examples</a:t>
            </a:r>
          </a:p>
        </p:txBody>
      </p:sp>
      <p:sp>
        <p:nvSpPr>
          <p:cNvPr id="3" name="Content Placeholder 2">
            <a:extLst>
              <a:ext uri="{FF2B5EF4-FFF2-40B4-BE49-F238E27FC236}">
                <a16:creationId xmlns:a16="http://schemas.microsoft.com/office/drawing/2014/main" id="{5760A1F8-62CA-4B64-89F2-6C240F7EA305}"/>
              </a:ext>
            </a:extLst>
          </p:cNvPr>
          <p:cNvSpPr>
            <a:spLocks noGrp="1"/>
          </p:cNvSpPr>
          <p:nvPr>
            <p:ph idx="1"/>
          </p:nvPr>
        </p:nvSpPr>
        <p:spPr/>
        <p:txBody>
          <a:bodyPr/>
          <a:lstStyle/>
          <a:p>
            <a:r>
              <a:rPr lang="en-US" dirty="0"/>
              <a:t>Using the previously described rules for inserting/deleting data:</a:t>
            </a:r>
          </a:p>
          <a:p>
            <a:pPr lvl="1"/>
            <a:r>
              <a:rPr lang="en-US" dirty="0"/>
              <a:t>Build a BST using the letters from the word “PROBLEMS”, assuming they’re added in order starting with the letter ‘P’</a:t>
            </a:r>
          </a:p>
          <a:p>
            <a:pPr lvl="1"/>
            <a:r>
              <a:rPr lang="en-US" dirty="0"/>
              <a:t>Show the state of the tree after deleting each of the following letters, in this order:</a:t>
            </a:r>
          </a:p>
          <a:p>
            <a:pPr lvl="2"/>
            <a:r>
              <a:rPr lang="en-US" dirty="0"/>
              <a:t>S</a:t>
            </a:r>
          </a:p>
          <a:p>
            <a:pPr lvl="2"/>
            <a:r>
              <a:rPr lang="en-US" dirty="0"/>
              <a:t>B</a:t>
            </a:r>
          </a:p>
          <a:p>
            <a:pPr lvl="2"/>
            <a:r>
              <a:rPr lang="en-US" dirty="0"/>
              <a:t>P</a:t>
            </a:r>
          </a:p>
        </p:txBody>
      </p:sp>
      <p:sp>
        <p:nvSpPr>
          <p:cNvPr id="4" name="Date Placeholder 3">
            <a:extLst>
              <a:ext uri="{FF2B5EF4-FFF2-40B4-BE49-F238E27FC236}">
                <a16:creationId xmlns:a16="http://schemas.microsoft.com/office/drawing/2014/main" id="{9D9F8569-B7AC-4B41-BE1F-911DF8B67491}"/>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790A04C3-5DF1-4EB3-B4D4-D7BF5FF3C40E}"/>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1AFADDFF-39E4-4033-A637-CDF92CD181DD}"/>
              </a:ext>
            </a:extLst>
          </p:cNvPr>
          <p:cNvSpPr>
            <a:spLocks noGrp="1"/>
          </p:cNvSpPr>
          <p:nvPr>
            <p:ph type="sldNum" sz="quarter" idx="12"/>
          </p:nvPr>
        </p:nvSpPr>
        <p:spPr/>
        <p:txBody>
          <a:bodyPr/>
          <a:lstStyle/>
          <a:p>
            <a:fld id="{2907D84A-D9E1-964C-B1EF-5C5C24A64F29}" type="slidenum">
              <a:rPr lang="en-US" smtClean="0"/>
              <a:pPr/>
              <a:t>11</a:t>
            </a:fld>
            <a:endParaRPr lang="en-US"/>
          </a:p>
        </p:txBody>
      </p:sp>
    </p:spTree>
    <p:extLst>
      <p:ext uri="{BB962C8B-B14F-4D97-AF65-F5344CB8AC3E}">
        <p14:creationId xmlns:p14="http://schemas.microsoft.com/office/powerpoint/2010/main" val="155763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A06B-600F-4D55-B4D7-09B3FB3BE212}"/>
              </a:ext>
            </a:extLst>
          </p:cNvPr>
          <p:cNvSpPr>
            <a:spLocks noGrp="1"/>
          </p:cNvSpPr>
          <p:nvPr>
            <p:ph type="title"/>
          </p:nvPr>
        </p:nvSpPr>
        <p:spPr/>
        <p:txBody>
          <a:bodyPr/>
          <a:lstStyle/>
          <a:p>
            <a:r>
              <a:rPr lang="en-US" dirty="0"/>
              <a:t>Example solutions</a:t>
            </a:r>
          </a:p>
        </p:txBody>
      </p:sp>
      <p:sp>
        <p:nvSpPr>
          <p:cNvPr id="3" name="Content Placeholder 2">
            <a:extLst>
              <a:ext uri="{FF2B5EF4-FFF2-40B4-BE49-F238E27FC236}">
                <a16:creationId xmlns:a16="http://schemas.microsoft.com/office/drawing/2014/main" id="{6F7E5B89-774E-4110-AC09-2B23FAF8BC40}"/>
              </a:ext>
            </a:extLst>
          </p:cNvPr>
          <p:cNvSpPr>
            <a:spLocks noGrp="1"/>
          </p:cNvSpPr>
          <p:nvPr>
            <p:ph idx="1"/>
          </p:nvPr>
        </p:nvSpPr>
        <p:spPr/>
        <p:txBody>
          <a:bodyPr/>
          <a:lstStyle/>
          <a:p>
            <a:r>
              <a:rPr lang="en-US" dirty="0"/>
              <a:t>Will write out solution</a:t>
            </a:r>
          </a:p>
          <a:p>
            <a:r>
              <a:rPr lang="en-US" dirty="0"/>
              <a:t>Text contains link to a site for visualizing BSTs: </a:t>
            </a:r>
            <a:br>
              <a:rPr lang="en-US" dirty="0"/>
            </a:br>
            <a:r>
              <a:rPr lang="en-US" dirty="0">
                <a:hlinkClick r:id="rId2"/>
              </a:rPr>
              <a:t>https://www.cs.usfca.edu/~galles/visualization/BST.html</a:t>
            </a:r>
            <a:endParaRPr lang="en-US" dirty="0"/>
          </a:p>
        </p:txBody>
      </p:sp>
      <p:sp>
        <p:nvSpPr>
          <p:cNvPr id="4" name="Date Placeholder 3">
            <a:extLst>
              <a:ext uri="{FF2B5EF4-FFF2-40B4-BE49-F238E27FC236}">
                <a16:creationId xmlns:a16="http://schemas.microsoft.com/office/drawing/2014/main" id="{0A86EF9E-66BB-404A-81AD-330A5F479A14}"/>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95FB34B8-0DBB-4766-B9E9-7EDD95B3D0CA}"/>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7B6AAB7D-0D9F-4B83-8A8A-F756B7A6296F}"/>
              </a:ext>
            </a:extLst>
          </p:cNvPr>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16438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Data Structures: Lecture 31</a:t>
            </a:r>
          </a:p>
        </p:txBody>
      </p:sp>
      <p:sp>
        <p:nvSpPr>
          <p:cNvPr id="7" name="Slide Number Placeholder 5"/>
          <p:cNvSpPr>
            <a:spLocks noGrp="1"/>
          </p:cNvSpPr>
          <p:nvPr>
            <p:ph type="sldNum" sz="quarter" idx="12"/>
          </p:nvPr>
        </p:nvSpPr>
        <p:spPr/>
        <p:txBody>
          <a:bodyPr/>
          <a:lstStyle/>
          <a:p>
            <a:fld id="{FAEC874D-107E-7341-BBE8-D86AA74BC775}" type="slidenum">
              <a:rPr lang="en-US"/>
              <a:pPr/>
              <a:t>13</a:t>
            </a:fld>
            <a:endParaRPr lang="en-US"/>
          </a:p>
        </p:txBody>
      </p:sp>
      <p:sp>
        <p:nvSpPr>
          <p:cNvPr id="61442" name="Rectangle 2"/>
          <p:cNvSpPr>
            <a:spLocks noGrp="1" noChangeArrowheads="1"/>
          </p:cNvSpPr>
          <p:nvPr>
            <p:ph type="title"/>
          </p:nvPr>
        </p:nvSpPr>
        <p:spPr/>
        <p:txBody>
          <a:bodyPr/>
          <a:lstStyle/>
          <a:p>
            <a:r>
              <a:rPr lang="en-US" dirty="0"/>
              <a:t>Review: AVL Trees</a:t>
            </a:r>
          </a:p>
        </p:txBody>
      </p:sp>
      <p:sp>
        <p:nvSpPr>
          <p:cNvPr id="61443" name="Rectangle 3"/>
          <p:cNvSpPr>
            <a:spLocks noGrp="1" noChangeArrowheads="1"/>
          </p:cNvSpPr>
          <p:nvPr>
            <p:ph type="body" idx="1"/>
          </p:nvPr>
        </p:nvSpPr>
        <p:spPr/>
        <p:txBody>
          <a:bodyPr/>
          <a:lstStyle/>
          <a:p>
            <a:r>
              <a:rPr lang="en-US" dirty="0"/>
              <a:t>A height balanced tree</a:t>
            </a:r>
          </a:p>
          <a:p>
            <a:pPr lvl="1"/>
            <a:r>
              <a:rPr lang="en-US" dirty="0"/>
              <a:t>Named with initials of Russian mathematicians who devised them</a:t>
            </a:r>
          </a:p>
          <a:p>
            <a:r>
              <a:rPr lang="en-US" dirty="0"/>
              <a:t>Defined as</a:t>
            </a:r>
          </a:p>
          <a:p>
            <a:pPr lvl="1"/>
            <a:r>
              <a:rPr lang="en-US" dirty="0"/>
              <a:t>Binary search tree</a:t>
            </a:r>
          </a:p>
          <a:p>
            <a:pPr lvl="1"/>
            <a:r>
              <a:rPr lang="en-US" dirty="0"/>
              <a:t>Balance factor of </a:t>
            </a:r>
            <a:br>
              <a:rPr lang="en-US" dirty="0"/>
            </a:br>
            <a:r>
              <a:rPr lang="en-US" dirty="0"/>
              <a:t>each node is </a:t>
            </a:r>
            <a:br>
              <a:rPr lang="en-US" dirty="0"/>
            </a:br>
            <a:r>
              <a:rPr lang="en-US" dirty="0"/>
              <a:t>0, 1, or -1</a:t>
            </a:r>
          </a:p>
        </p:txBody>
      </p:sp>
      <p:sp>
        <p:nvSpPr>
          <p:cNvPr id="61444" name="Text Box 4"/>
          <p:cNvSpPr txBox="1">
            <a:spLocks noChangeArrowheads="1"/>
          </p:cNvSpPr>
          <p:nvPr/>
        </p:nvSpPr>
        <p:spPr bwMode="auto">
          <a:xfrm>
            <a:off x="6637338" y="2362200"/>
            <a:ext cx="2354262" cy="1477328"/>
          </a:xfrm>
          <a:prstGeom prst="rect">
            <a:avLst/>
          </a:prstGeom>
          <a:solidFill>
            <a:schemeClr val="accent1"/>
          </a:solidFill>
          <a:ln>
            <a:noFill/>
          </a:ln>
          <a:effectLst>
            <a:outerShdw blurRad="63500"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20000"/>
              </a:spcBef>
            </a:pPr>
            <a:r>
              <a:rPr lang="en-US" dirty="0"/>
              <a:t>(Balance factor of a node = height of right sub tree minus height of left subtree) </a:t>
            </a:r>
            <a:r>
              <a:rPr lang="en-US" i="1" dirty="0"/>
              <a:t>(unless it’s opposite)</a:t>
            </a:r>
            <a:endParaRPr lang="en-US" dirty="0"/>
          </a:p>
        </p:txBody>
      </p:sp>
      <p:sp>
        <p:nvSpPr>
          <p:cNvPr id="2" name="Date Placeholder 1"/>
          <p:cNvSpPr>
            <a:spLocks noGrp="1"/>
          </p:cNvSpPr>
          <p:nvPr>
            <p:ph type="dt" sz="half" idx="10"/>
          </p:nvPr>
        </p:nvSpPr>
        <p:spPr/>
        <p:txBody>
          <a:bodyPr/>
          <a:lstStyle/>
          <a:p>
            <a:fld id="{38BF9C9F-FF42-45CB-BA2C-68BBB7818DD9}" type="datetime1">
              <a:rPr lang="en-US" smtClean="0"/>
              <a:t>11/25/2019</a:t>
            </a:fld>
            <a:endParaRPr lang="en-US" dirty="0"/>
          </a:p>
        </p:txBody>
      </p:sp>
      <p:pic>
        <p:nvPicPr>
          <p:cNvPr id="3" name="Picture 2"/>
          <p:cNvPicPr>
            <a:picLocks noChangeAspect="1"/>
          </p:cNvPicPr>
          <p:nvPr/>
        </p:nvPicPr>
        <p:blipFill>
          <a:blip r:embed="rId2"/>
          <a:stretch>
            <a:fillRect/>
          </a:stretch>
        </p:blipFill>
        <p:spPr>
          <a:xfrm>
            <a:off x="3662224" y="3124200"/>
            <a:ext cx="4262576" cy="2743200"/>
          </a:xfrm>
          <a:prstGeom prst="rect">
            <a:avLst/>
          </a:prstGeom>
        </p:spPr>
      </p:pic>
      <p:sp>
        <p:nvSpPr>
          <p:cNvPr id="4" name="TextBox 3"/>
          <p:cNvSpPr txBox="1"/>
          <p:nvPr/>
        </p:nvSpPr>
        <p:spPr>
          <a:xfrm>
            <a:off x="3530274" y="5943600"/>
            <a:ext cx="4927926" cy="276999"/>
          </a:xfrm>
          <a:prstGeom prst="rect">
            <a:avLst/>
          </a:prstGeom>
          <a:noFill/>
        </p:spPr>
        <p:txBody>
          <a:bodyPr wrap="none" rtlCol="0">
            <a:spAutoFit/>
          </a:bodyPr>
          <a:lstStyle/>
          <a:p>
            <a:r>
              <a:rPr lang="en-US" sz="1200" dirty="0"/>
              <a:t>Source: https://</a:t>
            </a:r>
            <a:r>
              <a:rPr lang="en-US" sz="1200" dirty="0" err="1"/>
              <a:t>commons.wikimedia.org</a:t>
            </a:r>
            <a:r>
              <a:rPr lang="en-US" sz="1200" dirty="0"/>
              <a:t>/w/</a:t>
            </a:r>
            <a:r>
              <a:rPr lang="en-US" sz="1200" dirty="0" err="1"/>
              <a:t>index.php?curid</a:t>
            </a:r>
            <a:r>
              <a:rPr lang="en-US" sz="1200" dirty="0"/>
              <a:t>=49182185</a:t>
            </a:r>
          </a:p>
        </p:txBody>
      </p:sp>
    </p:spTree>
    <p:extLst>
      <p:ext uri="{BB962C8B-B14F-4D97-AF65-F5344CB8AC3E}">
        <p14:creationId xmlns:p14="http://schemas.microsoft.com/office/powerpoint/2010/main" val="356677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B7FB-61AF-4482-AB49-4756740FA359}"/>
              </a:ext>
            </a:extLst>
          </p:cNvPr>
          <p:cNvSpPr>
            <a:spLocks noGrp="1"/>
          </p:cNvSpPr>
          <p:nvPr>
            <p:ph type="title"/>
          </p:nvPr>
        </p:nvSpPr>
        <p:spPr/>
        <p:txBody>
          <a:bodyPr/>
          <a:lstStyle/>
          <a:p>
            <a:r>
              <a:rPr lang="en-US" dirty="0"/>
              <a:t>AVL Tree Clarifications</a:t>
            </a:r>
          </a:p>
        </p:txBody>
      </p:sp>
      <p:sp>
        <p:nvSpPr>
          <p:cNvPr id="3" name="Content Placeholder 2">
            <a:extLst>
              <a:ext uri="{FF2B5EF4-FFF2-40B4-BE49-F238E27FC236}">
                <a16:creationId xmlns:a16="http://schemas.microsoft.com/office/drawing/2014/main" id="{04A48985-7E9B-4D38-A342-CDF944AAD704}"/>
              </a:ext>
            </a:extLst>
          </p:cNvPr>
          <p:cNvSpPr>
            <a:spLocks noGrp="1"/>
          </p:cNvSpPr>
          <p:nvPr>
            <p:ph idx="1"/>
          </p:nvPr>
        </p:nvSpPr>
        <p:spPr/>
        <p:txBody>
          <a:bodyPr/>
          <a:lstStyle/>
          <a:p>
            <a:r>
              <a:rPr lang="en-US" dirty="0"/>
              <a:t>Figure from last time (Wikipedia):</a:t>
            </a:r>
          </a:p>
          <a:p>
            <a:pPr lvl="1"/>
            <a:r>
              <a:rPr lang="en-US" dirty="0"/>
              <a:t>Balance factor = R height – L height</a:t>
            </a:r>
          </a:p>
          <a:p>
            <a:r>
              <a:rPr lang="en-US" dirty="0"/>
              <a:t>Textbook examples</a:t>
            </a:r>
          </a:p>
          <a:p>
            <a:pPr lvl="1"/>
            <a:r>
              <a:rPr lang="en-US" dirty="0"/>
              <a:t>Balance factor = L height – R height</a:t>
            </a:r>
          </a:p>
          <a:p>
            <a:r>
              <a:rPr lang="en-US" dirty="0"/>
              <a:t>Doesn’t really matter, as long as it’s consistent …</a:t>
            </a:r>
          </a:p>
          <a:p>
            <a:pPr lvl="1"/>
            <a:r>
              <a:rPr lang="en-US" dirty="0"/>
              <a:t>… but to keep things consistent with text moving forward, we’ll use the second formula</a:t>
            </a:r>
          </a:p>
        </p:txBody>
      </p:sp>
      <p:sp>
        <p:nvSpPr>
          <p:cNvPr id="4" name="Date Placeholder 3">
            <a:extLst>
              <a:ext uri="{FF2B5EF4-FFF2-40B4-BE49-F238E27FC236}">
                <a16:creationId xmlns:a16="http://schemas.microsoft.com/office/drawing/2014/main" id="{E3887C70-6818-400F-A1F7-C78427438151}"/>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E395079B-E61F-415B-93C8-F1DB6BBB905F}"/>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D1D5D18F-FA83-4757-A407-6F7064DEE2DB}"/>
              </a:ext>
            </a:extLst>
          </p:cNvPr>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271483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0F5A-4DC7-4971-AE44-631283281778}"/>
              </a:ext>
            </a:extLst>
          </p:cNvPr>
          <p:cNvSpPr>
            <a:spLocks noGrp="1"/>
          </p:cNvSpPr>
          <p:nvPr>
            <p:ph type="title"/>
          </p:nvPr>
        </p:nvSpPr>
        <p:spPr/>
        <p:txBody>
          <a:bodyPr/>
          <a:lstStyle/>
          <a:p>
            <a:r>
              <a:rPr lang="en-US" dirty="0"/>
              <a:t>Computing balance factor</a:t>
            </a:r>
          </a:p>
        </p:txBody>
      </p:sp>
      <p:sp>
        <p:nvSpPr>
          <p:cNvPr id="3" name="Content Placeholder 2">
            <a:extLst>
              <a:ext uri="{FF2B5EF4-FFF2-40B4-BE49-F238E27FC236}">
                <a16:creationId xmlns:a16="http://schemas.microsoft.com/office/drawing/2014/main" id="{351EA5E0-A9B4-4C91-92C6-FBFBFF6721B8}"/>
              </a:ext>
            </a:extLst>
          </p:cNvPr>
          <p:cNvSpPr>
            <a:spLocks noGrp="1"/>
          </p:cNvSpPr>
          <p:nvPr>
            <p:ph idx="1"/>
          </p:nvPr>
        </p:nvSpPr>
        <p:spPr/>
        <p:txBody>
          <a:bodyPr/>
          <a:lstStyle/>
          <a:p>
            <a:r>
              <a:rPr lang="en-US" dirty="0"/>
              <a:t>Can store subtree height in each node</a:t>
            </a:r>
          </a:p>
          <a:p>
            <a:pPr lvl="1"/>
            <a:r>
              <a:rPr lang="en-US" dirty="0"/>
              <a:t>Height = max depth of any subtree</a:t>
            </a:r>
          </a:p>
          <a:p>
            <a:pPr lvl="1"/>
            <a:r>
              <a:rPr lang="en-US" dirty="0"/>
              <a:t>Could also store node balance factor</a:t>
            </a:r>
          </a:p>
          <a:p>
            <a:r>
              <a:rPr lang="en-US" dirty="0"/>
              <a:t>Addition/deletion can change balance factor, require rotation</a:t>
            </a:r>
          </a:p>
          <a:p>
            <a:pPr lvl="1"/>
            <a:r>
              <a:rPr lang="en-US" dirty="0"/>
              <a:t>After adding/removing node</a:t>
            </a:r>
          </a:p>
          <a:p>
            <a:pPr lvl="2"/>
            <a:r>
              <a:rPr lang="en-US" dirty="0"/>
              <a:t>Recompute balance factor for all “ancestors” up to root </a:t>
            </a:r>
          </a:p>
          <a:p>
            <a:pPr lvl="2"/>
            <a:r>
              <a:rPr lang="en-US" dirty="0"/>
              <a:t>Rotate if needed</a:t>
            </a:r>
          </a:p>
          <a:p>
            <a:pPr lvl="1"/>
            <a:r>
              <a:rPr lang="en-US" dirty="0"/>
              <a:t>How do we get from node to root?</a:t>
            </a:r>
          </a:p>
          <a:p>
            <a:pPr lvl="2"/>
            <a:r>
              <a:rPr lang="en-US" dirty="0"/>
              <a:t>Recursive solution</a:t>
            </a:r>
          </a:p>
          <a:p>
            <a:pPr lvl="2"/>
            <a:r>
              <a:rPr lang="en-US" dirty="0"/>
              <a:t>Augment node to include parent pointer</a:t>
            </a:r>
          </a:p>
        </p:txBody>
      </p:sp>
      <p:sp>
        <p:nvSpPr>
          <p:cNvPr id="4" name="Date Placeholder 3">
            <a:extLst>
              <a:ext uri="{FF2B5EF4-FFF2-40B4-BE49-F238E27FC236}">
                <a16:creationId xmlns:a16="http://schemas.microsoft.com/office/drawing/2014/main" id="{59F93F5B-D285-4D18-B9FF-4E8AB5A758F6}"/>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C8490919-B9F1-4D5E-BF24-1F7F2161EA7A}"/>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8B2602DC-60F4-43DF-97B1-1AA92C6BBDDD}"/>
              </a:ext>
            </a:extLst>
          </p:cNvPr>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129968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p:txBody>
          <a:bodyPr/>
          <a:lstStyle/>
          <a:p>
            <a:r>
              <a:rPr lang="en-US"/>
              <a:t>Data Structures: Lecture 31</a:t>
            </a:r>
          </a:p>
        </p:txBody>
      </p:sp>
      <p:sp>
        <p:nvSpPr>
          <p:cNvPr id="12" name="Slide Number Placeholder 5"/>
          <p:cNvSpPr>
            <a:spLocks noGrp="1"/>
          </p:cNvSpPr>
          <p:nvPr>
            <p:ph type="sldNum" sz="quarter" idx="12"/>
          </p:nvPr>
        </p:nvSpPr>
        <p:spPr/>
        <p:txBody>
          <a:bodyPr/>
          <a:lstStyle/>
          <a:p>
            <a:fld id="{56B1E65F-60C5-B641-9E23-25A75A630970}" type="slidenum">
              <a:rPr lang="en-US"/>
              <a:pPr/>
              <a:t>16</a:t>
            </a:fld>
            <a:endParaRPr lang="en-US"/>
          </a:p>
        </p:txBody>
      </p:sp>
      <p:sp>
        <p:nvSpPr>
          <p:cNvPr id="63490" name="Rectangle 2"/>
          <p:cNvSpPr>
            <a:spLocks noGrp="1" noChangeArrowheads="1"/>
          </p:cNvSpPr>
          <p:nvPr>
            <p:ph type="title"/>
          </p:nvPr>
        </p:nvSpPr>
        <p:spPr/>
        <p:txBody>
          <a:bodyPr/>
          <a:lstStyle/>
          <a:p>
            <a:r>
              <a:rPr lang="en-US" dirty="0"/>
              <a:t>Review: AVL Tree rotations</a:t>
            </a:r>
          </a:p>
        </p:txBody>
      </p:sp>
      <p:sp>
        <p:nvSpPr>
          <p:cNvPr id="63491" name="Rectangle 3"/>
          <p:cNvSpPr>
            <a:spLocks noGrp="1" noChangeArrowheads="1"/>
          </p:cNvSpPr>
          <p:nvPr>
            <p:ph type="body" idx="1"/>
          </p:nvPr>
        </p:nvSpPr>
        <p:spPr/>
        <p:txBody>
          <a:bodyPr/>
          <a:lstStyle/>
          <a:p>
            <a:r>
              <a:rPr lang="en-US"/>
              <a:t>Insertions may require adjustment of the tree to maintain balance</a:t>
            </a:r>
          </a:p>
          <a:p>
            <a:pPr lvl="1"/>
            <a:r>
              <a:rPr lang="en-US"/>
              <a:t>Given tree</a:t>
            </a:r>
          </a:p>
          <a:p>
            <a:pPr lvl="1"/>
            <a:endParaRPr lang="en-US"/>
          </a:p>
          <a:p>
            <a:pPr lvl="1"/>
            <a:endParaRPr lang="en-US"/>
          </a:p>
          <a:p>
            <a:pPr lvl="1"/>
            <a:r>
              <a:rPr lang="en-US"/>
              <a:t>Becomes unbalanced</a:t>
            </a:r>
          </a:p>
          <a:p>
            <a:pPr lvl="1"/>
            <a:r>
              <a:rPr lang="en-US"/>
              <a:t>Requires right rotation on subtree of RI</a:t>
            </a:r>
          </a:p>
          <a:p>
            <a:pPr lvl="1"/>
            <a:endParaRPr lang="en-US"/>
          </a:p>
          <a:p>
            <a:pPr lvl="1"/>
            <a:r>
              <a:rPr lang="en-US"/>
              <a:t>Producing balanced tree</a:t>
            </a:r>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1604962" cy="1449387"/>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38" y="1828800"/>
            <a:ext cx="2003425" cy="1712913"/>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3500" name="Group 12"/>
          <p:cNvGrpSpPr>
            <a:grpSpLocks/>
          </p:cNvGrpSpPr>
          <p:nvPr/>
        </p:nvGrpSpPr>
        <p:grpSpPr bwMode="auto">
          <a:xfrm>
            <a:off x="5233988" y="2055813"/>
            <a:ext cx="1808162" cy="876300"/>
            <a:chOff x="3297" y="1691"/>
            <a:chExt cx="1139" cy="552"/>
          </a:xfrm>
        </p:grpSpPr>
        <p:sp>
          <p:nvSpPr>
            <p:cNvPr id="63496" name="Text Box 8"/>
            <p:cNvSpPr txBox="1">
              <a:spLocks noChangeArrowheads="1"/>
            </p:cNvSpPr>
            <p:nvPr/>
          </p:nvSpPr>
          <p:spPr bwMode="auto">
            <a:xfrm>
              <a:off x="3297" y="1691"/>
              <a:ext cx="1139" cy="231"/>
            </a:xfrm>
            <a:prstGeom prst="rect">
              <a:avLst/>
            </a:prstGeom>
            <a:solidFill>
              <a:schemeClr val="accent1"/>
            </a:solidFill>
            <a:ln>
              <a:noFill/>
            </a:ln>
            <a:effectLst>
              <a:outerShdw blurRad="63500" dist="107763" dir="2700000" algn="ctr" rotWithShape="0">
                <a:schemeClr val="bg2">
                  <a:alpha val="50000"/>
                </a:schemeClr>
              </a:outerShdw>
            </a:effectLst>
            <a:extLst>
              <a:ext uri="{91240B29-F687-4F45-9708-019B960494DF}">
                <a14:hiddenLine xmlns:a14="http://schemas.microsoft.com/office/drawing/2010/main" w="9525">
                  <a:solidFill>
                    <a:srgbClr val="00FFFF"/>
                  </a:solidFill>
                  <a:miter lim="800000"/>
                  <a:headEnd/>
                  <a:tailEnd/>
                </a14:hiddenLine>
              </a:ext>
            </a:extLst>
          </p:spPr>
          <p:txBody>
            <a:bodyPr>
              <a:spAutoFit/>
            </a:bodyPr>
            <a:lstStyle/>
            <a:p>
              <a:pPr algn="ctr">
                <a:spcBef>
                  <a:spcPct val="50000"/>
                </a:spcBef>
              </a:pPr>
              <a:r>
                <a:rPr lang="en-US"/>
                <a:t>Insert DE</a:t>
              </a:r>
            </a:p>
          </p:txBody>
        </p:sp>
        <p:sp>
          <p:nvSpPr>
            <p:cNvPr id="63497" name="Line 9"/>
            <p:cNvSpPr>
              <a:spLocks noChangeShapeType="1"/>
            </p:cNvSpPr>
            <p:nvPr/>
          </p:nvSpPr>
          <p:spPr bwMode="auto">
            <a:xfrm>
              <a:off x="4020" y="1924"/>
              <a:ext cx="306" cy="3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63499" name="Freeform 11"/>
          <p:cNvSpPr>
            <a:spLocks/>
          </p:cNvSpPr>
          <p:nvPr/>
        </p:nvSpPr>
        <p:spPr bwMode="auto">
          <a:xfrm>
            <a:off x="7567613" y="2736850"/>
            <a:ext cx="917575" cy="1577975"/>
          </a:xfrm>
          <a:custGeom>
            <a:avLst/>
            <a:gdLst>
              <a:gd name="T0" fmla="*/ 0 w 2355"/>
              <a:gd name="T1" fmla="*/ 883 h 883"/>
              <a:gd name="T2" fmla="*/ 1655 w 2355"/>
              <a:gd name="T3" fmla="*/ 735 h 883"/>
              <a:gd name="T4" fmla="*/ 2255 w 2355"/>
              <a:gd name="T5" fmla="*/ 270 h 883"/>
              <a:gd name="T6" fmla="*/ 2255 w 2355"/>
              <a:gd name="T7" fmla="*/ 0 h 883"/>
            </a:gdLst>
            <a:ahLst/>
            <a:cxnLst>
              <a:cxn ang="0">
                <a:pos x="T0" y="T1"/>
              </a:cxn>
              <a:cxn ang="0">
                <a:pos x="T2" y="T3"/>
              </a:cxn>
              <a:cxn ang="0">
                <a:pos x="T4" y="T5"/>
              </a:cxn>
              <a:cxn ang="0">
                <a:pos x="T6" y="T7"/>
              </a:cxn>
            </a:cxnLst>
            <a:rect l="0" t="0" r="r" b="b"/>
            <a:pathLst>
              <a:path w="2355" h="883">
                <a:moveTo>
                  <a:pt x="0" y="883"/>
                </a:moveTo>
                <a:cubicBezTo>
                  <a:pt x="639" y="860"/>
                  <a:pt x="1279" y="837"/>
                  <a:pt x="1655" y="735"/>
                </a:cubicBezTo>
                <a:cubicBezTo>
                  <a:pt x="2031" y="633"/>
                  <a:pt x="2155" y="392"/>
                  <a:pt x="2255" y="270"/>
                </a:cubicBezTo>
                <a:cubicBezTo>
                  <a:pt x="2355" y="148"/>
                  <a:pt x="2305" y="74"/>
                  <a:pt x="2255"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6350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4338" y="4953000"/>
            <a:ext cx="1952625" cy="962025"/>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0E046304-E0AD-4126-9D66-97ECB1E88EF9}" type="datetime1">
              <a:rPr lang="en-US" smtClean="0"/>
              <a:t>11/25/2019</a:t>
            </a:fld>
            <a:endParaRPr lang="en-US"/>
          </a:p>
        </p:txBody>
      </p:sp>
    </p:spTree>
    <p:extLst>
      <p:ext uri="{BB962C8B-B14F-4D97-AF65-F5344CB8AC3E}">
        <p14:creationId xmlns:p14="http://schemas.microsoft.com/office/powerpoint/2010/main" val="3923646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6350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34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50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349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9" grpId="0" animBg="1"/>
      <p:bldP spid="6349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rotations</a:t>
            </a:r>
          </a:p>
        </p:txBody>
      </p:sp>
      <p:sp>
        <p:nvSpPr>
          <p:cNvPr id="9" name="Text Placeholder 8">
            <a:extLst>
              <a:ext uri="{FF2B5EF4-FFF2-40B4-BE49-F238E27FC236}">
                <a16:creationId xmlns:a16="http://schemas.microsoft.com/office/drawing/2014/main" id="{9224E1D3-23A2-4667-BB17-9E89B416E478}"/>
              </a:ext>
            </a:extLst>
          </p:cNvPr>
          <p:cNvSpPr>
            <a:spLocks noGrp="1"/>
          </p:cNvSpPr>
          <p:nvPr>
            <p:ph type="body" sz="half" idx="2"/>
          </p:nvPr>
        </p:nvSpPr>
        <p:spPr>
          <a:xfrm>
            <a:off x="457200" y="4953001"/>
            <a:ext cx="8229600" cy="1177924"/>
          </a:xfrm>
        </p:spPr>
        <p:txBody>
          <a:bodyPr>
            <a:normAutofit fontScale="85000" lnSpcReduction="20000"/>
          </a:bodyPr>
          <a:lstStyle/>
          <a:p>
            <a:r>
              <a:rPr lang="en-US" dirty="0"/>
              <a:t>T1, T2, T3, T4 all subtrees (heights differ by ≤ 1)</a:t>
            </a:r>
          </a:p>
          <a:p>
            <a:r>
              <a:rPr lang="en-US" dirty="0"/>
              <a:t>When node out of balance, determine which case it is, then rotate appropriately</a:t>
            </a:r>
          </a:p>
        </p:txBody>
      </p:sp>
      <p:sp>
        <p:nvSpPr>
          <p:cNvPr id="4" name="Date Placeholder 3"/>
          <p:cNvSpPr>
            <a:spLocks noGrp="1"/>
          </p:cNvSpPr>
          <p:nvPr>
            <p:ph type="dt" sz="half" idx="10"/>
          </p:nvPr>
        </p:nvSpPr>
        <p:spPr/>
        <p:txBody>
          <a:bodyPr/>
          <a:lstStyle/>
          <a:p>
            <a:fld id="{0CFC72B0-B3A3-42E7-9F61-20F8FA286B61}" type="datetime1">
              <a:rPr lang="en-US" smtClean="0"/>
              <a:t>11/25/2019</a:t>
            </a:fld>
            <a:endParaRPr lang="en-US"/>
          </a:p>
        </p:txBody>
      </p:sp>
      <p:sp>
        <p:nvSpPr>
          <p:cNvPr id="5" name="Footer Placeholder 4"/>
          <p:cNvSpPr>
            <a:spLocks noGrp="1"/>
          </p:cNvSpPr>
          <p:nvPr>
            <p:ph type="ftr" sz="quarter" idx="11"/>
          </p:nvPr>
        </p:nvSpPr>
        <p:spPr/>
        <p:txBody>
          <a:bodyPr/>
          <a:lstStyle/>
          <a:p>
            <a:pPr>
              <a:defRPr/>
            </a:pPr>
            <a:r>
              <a:rPr lang="en-US" altLang="en-US"/>
              <a:t>Data Structures: Lecture 31</a:t>
            </a:r>
          </a:p>
        </p:txBody>
      </p:sp>
      <p:sp>
        <p:nvSpPr>
          <p:cNvPr id="6" name="Slide Number Placeholder 5"/>
          <p:cNvSpPr>
            <a:spLocks noGrp="1"/>
          </p:cNvSpPr>
          <p:nvPr>
            <p:ph type="sldNum" sz="quarter" idx="12"/>
          </p:nvPr>
        </p:nvSpPr>
        <p:spPr/>
        <p:txBody>
          <a:bodyPr/>
          <a:lstStyle/>
          <a:p>
            <a:fld id="{2907D84A-D9E1-964C-B1EF-5C5C24A64F29}" type="slidenum">
              <a:rPr lang="en-US" smtClean="0"/>
              <a:pPr/>
              <a:t>17</a:t>
            </a:fld>
            <a:endParaRPr lang="en-US"/>
          </a:p>
        </p:txBody>
      </p:sp>
      <p:pic>
        <p:nvPicPr>
          <p:cNvPr id="1030" name="Picture 6" descr="AVL rotate cases.  Left-left (2, 1) case: AVL with root node A. A's left child is B and right child is subtree placeholder T4. B's left child is C and right child is subtree placeholder T3. C's left child is subtree placeholder T1 and right child is subtree placeholder T2. A's balance factor is 2. B's balance factor is 1. Imbalance is addressed by rotating left at B. Resulting subtree has root node B. B's left child is C and right child is A. C's left child is subtree placeholder T1 and right child is subtree placeholder T2. A's left child is subtree placeholder T3 and right child is subtree placeholder T4.   Left-right (2, -1) case: AVL with root node A. A's left child is B and right child is subtree placeholder T4. B's left child is subtree placeholder T1 and right child is C. C's left child is subtree placeholder T2 and right child is subtree placeholder T3. A's balance factor is 2. B's balance factor is -1. Imbalance is addressed by first rotating left at C, then rotating right at C. AVL tree after first rotate left at C: Root node is A. A's left child is C and right child is subtree placeholder T4. C's left child is B and right child is subtree placeholder T3. B's left child is subtree placeholder T1 and right child is subtree placeholder T2. AVL tree after rotate right at C: Root node C. C's left child is B and right child is A. B's left child is subtree placeholder T1 and right child is subtree placeholder T2. A's left child is subtree placeholder T3 and right child is subtree placeholder T4.   Right-right (-2, -1) case: AVL with root node A. A's left child is subtree placeholder T1 and right child B. B's left child is subtree placeholder T2 and right child C. C's left child is subtree placeholder T3 and right child is subtree placeholder T4. A's balance factor is -2. B's balance factor is -1. Imbalance is addressed by rotating right at B. Resulting subtree has root node B.  B's left child is A and right child is C. A's left child is subtree placeholder T1 and right child is subtree placeholder T2. C's left child is subtree placeholder T3 and right child is subtree placeholder T4.  Right-right (-2, 1) case: AVL with root node A. A's left child is subtree placeholder T1 and right child is B. B's left child is C and right child is subtree placeholder T4. C's left child is subtree placeholder T2 and right child is subtree placeholder T3. A's balance factor is -2. B's balance factor is 1. Imbalance is addressed by first rotating right at C, then rotating left at C. AVL tree after first rotate right at C: Root node is A. A's left child is subtree placeholder T1 and left child is C. C's left child is subtree placeholder T2 and right child B. B's left child is subtree placeholder T3 and right child is subtree placeholder T4. AVL tree after rotate left at C: Root node C. C's left child is A and right child is B. A's left child is subtree placeholder T1 and right child is subtree placeholder T2. B's left child is subtree placeholder T3 and right child is subtree placeholder T4. ">
            <a:extLst>
              <a:ext uri="{FF2B5EF4-FFF2-40B4-BE49-F238E27FC236}">
                <a16:creationId xmlns:a16="http://schemas.microsoft.com/office/drawing/2014/main" id="{B54CAA78-5C7C-480F-82FB-9347A54D7E8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4592" y="1103314"/>
            <a:ext cx="725481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795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2EBE959-5E62-4BBC-A57C-55712D804106}"/>
              </a:ext>
            </a:extLst>
          </p:cNvPr>
          <p:cNvSpPr>
            <a:spLocks noGrp="1"/>
          </p:cNvSpPr>
          <p:nvPr>
            <p:ph type="title"/>
          </p:nvPr>
        </p:nvSpPr>
        <p:spPr/>
        <p:txBody>
          <a:bodyPr/>
          <a:lstStyle/>
          <a:p>
            <a:r>
              <a:rPr lang="en-US" dirty="0"/>
              <a:t>AVL examples</a:t>
            </a:r>
          </a:p>
        </p:txBody>
      </p:sp>
      <p:sp>
        <p:nvSpPr>
          <p:cNvPr id="11" name="Content Placeholder 10">
            <a:extLst>
              <a:ext uri="{FF2B5EF4-FFF2-40B4-BE49-F238E27FC236}">
                <a16:creationId xmlns:a16="http://schemas.microsoft.com/office/drawing/2014/main" id="{5E1B07E4-F658-4DA7-B1E9-27B2C3E62EB3}"/>
              </a:ext>
            </a:extLst>
          </p:cNvPr>
          <p:cNvSpPr>
            <a:spLocks noGrp="1"/>
          </p:cNvSpPr>
          <p:nvPr>
            <p:ph idx="1"/>
          </p:nvPr>
        </p:nvSpPr>
        <p:spPr/>
        <p:txBody>
          <a:bodyPr/>
          <a:lstStyle/>
          <a:p>
            <a:r>
              <a:rPr lang="en-US" dirty="0"/>
              <a:t>Build an AVL tree using the letters from the word “PROBLEMS”, assuming they’re added in order starting with the letter ‘P’</a:t>
            </a:r>
          </a:p>
          <a:p>
            <a:r>
              <a:rPr lang="en-US" dirty="0"/>
              <a:t>Remove the letter ‘B’ </a:t>
            </a:r>
            <a:r>
              <a:rPr lang="en-US"/>
              <a:t>and rebalance</a:t>
            </a:r>
            <a:endParaRPr lang="en-US" dirty="0"/>
          </a:p>
        </p:txBody>
      </p:sp>
      <p:sp>
        <p:nvSpPr>
          <p:cNvPr id="5" name="Date Placeholder 4">
            <a:extLst>
              <a:ext uri="{FF2B5EF4-FFF2-40B4-BE49-F238E27FC236}">
                <a16:creationId xmlns:a16="http://schemas.microsoft.com/office/drawing/2014/main" id="{0F73CCF9-6AD4-4FDE-B397-767B47B6D2B7}"/>
              </a:ext>
            </a:extLst>
          </p:cNvPr>
          <p:cNvSpPr>
            <a:spLocks noGrp="1"/>
          </p:cNvSpPr>
          <p:nvPr>
            <p:ph type="dt" sz="half" idx="10"/>
          </p:nvPr>
        </p:nvSpPr>
        <p:spPr/>
        <p:txBody>
          <a:bodyPr/>
          <a:lstStyle/>
          <a:p>
            <a:fld id="{129D093B-57B9-42F8-80A9-25C10853B9A0}" type="datetime1">
              <a:rPr lang="en-US" smtClean="0"/>
              <a:t>11/25/2019</a:t>
            </a:fld>
            <a:endParaRPr lang="en-US"/>
          </a:p>
        </p:txBody>
      </p:sp>
      <p:sp>
        <p:nvSpPr>
          <p:cNvPr id="6" name="Footer Placeholder 5">
            <a:extLst>
              <a:ext uri="{FF2B5EF4-FFF2-40B4-BE49-F238E27FC236}">
                <a16:creationId xmlns:a16="http://schemas.microsoft.com/office/drawing/2014/main" id="{F2E35C3D-21A8-47EB-9481-EA09AC65E975}"/>
              </a:ext>
            </a:extLst>
          </p:cNvPr>
          <p:cNvSpPr>
            <a:spLocks noGrp="1"/>
          </p:cNvSpPr>
          <p:nvPr>
            <p:ph type="ftr" sz="quarter" idx="11"/>
          </p:nvPr>
        </p:nvSpPr>
        <p:spPr/>
        <p:txBody>
          <a:bodyPr/>
          <a:lstStyle/>
          <a:p>
            <a:pPr>
              <a:defRPr/>
            </a:pPr>
            <a:r>
              <a:rPr lang="en-US" altLang="en-US"/>
              <a:t>Data Structures: Lecture 31</a:t>
            </a:r>
          </a:p>
        </p:txBody>
      </p:sp>
      <p:sp>
        <p:nvSpPr>
          <p:cNvPr id="7" name="Slide Number Placeholder 6">
            <a:extLst>
              <a:ext uri="{FF2B5EF4-FFF2-40B4-BE49-F238E27FC236}">
                <a16:creationId xmlns:a16="http://schemas.microsoft.com/office/drawing/2014/main" id="{16BAF90E-21AB-4D1C-93E0-D25E9C4A0B27}"/>
              </a:ext>
            </a:extLst>
          </p:cNvPr>
          <p:cNvSpPr>
            <a:spLocks noGrp="1"/>
          </p:cNvSpPr>
          <p:nvPr>
            <p:ph type="sldNum" sz="quarter" idx="12"/>
          </p:nvPr>
        </p:nvSpPr>
        <p:spPr/>
        <p:txBody>
          <a:bodyPr/>
          <a:lstStyle/>
          <a:p>
            <a:fld id="{F1BE0F1F-2016-AB47-89E8-85EB545AF702}" type="slidenum">
              <a:rPr lang="en-US" smtClean="0"/>
              <a:pPr/>
              <a:t>18</a:t>
            </a:fld>
            <a:endParaRPr lang="en-US"/>
          </a:p>
        </p:txBody>
      </p:sp>
    </p:spTree>
    <p:extLst>
      <p:ext uri="{BB962C8B-B14F-4D97-AF65-F5344CB8AC3E}">
        <p14:creationId xmlns:p14="http://schemas.microsoft.com/office/powerpoint/2010/main" val="264917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A06B-600F-4D55-B4D7-09B3FB3BE212}"/>
              </a:ext>
            </a:extLst>
          </p:cNvPr>
          <p:cNvSpPr>
            <a:spLocks noGrp="1"/>
          </p:cNvSpPr>
          <p:nvPr>
            <p:ph type="title"/>
          </p:nvPr>
        </p:nvSpPr>
        <p:spPr/>
        <p:txBody>
          <a:bodyPr/>
          <a:lstStyle/>
          <a:p>
            <a:r>
              <a:rPr lang="en-US" dirty="0"/>
              <a:t>Example solutions</a:t>
            </a:r>
          </a:p>
        </p:txBody>
      </p:sp>
      <p:sp>
        <p:nvSpPr>
          <p:cNvPr id="3" name="Content Placeholder 2">
            <a:extLst>
              <a:ext uri="{FF2B5EF4-FFF2-40B4-BE49-F238E27FC236}">
                <a16:creationId xmlns:a16="http://schemas.microsoft.com/office/drawing/2014/main" id="{6F7E5B89-774E-4110-AC09-2B23FAF8BC40}"/>
              </a:ext>
            </a:extLst>
          </p:cNvPr>
          <p:cNvSpPr>
            <a:spLocks noGrp="1"/>
          </p:cNvSpPr>
          <p:nvPr>
            <p:ph idx="1"/>
          </p:nvPr>
        </p:nvSpPr>
        <p:spPr/>
        <p:txBody>
          <a:bodyPr/>
          <a:lstStyle/>
          <a:p>
            <a:r>
              <a:rPr lang="en-US" dirty="0"/>
              <a:t>Will write out solution</a:t>
            </a:r>
          </a:p>
          <a:p>
            <a:r>
              <a:rPr lang="en-US" dirty="0"/>
              <a:t>Text contains link to a site for visualizing </a:t>
            </a:r>
            <a:r>
              <a:rPr lang="en-US"/>
              <a:t>AVL trees: </a:t>
            </a:r>
            <a:br>
              <a:rPr lang="en-US" dirty="0"/>
            </a:br>
            <a:r>
              <a:rPr lang="en-US" dirty="0">
                <a:hlinkClick r:id="rId2"/>
              </a:rPr>
              <a:t>https://www.cs.usfca.edu/~galles/visualization/AVLtree.html</a:t>
            </a:r>
            <a:endParaRPr lang="en-US" dirty="0"/>
          </a:p>
        </p:txBody>
      </p:sp>
      <p:sp>
        <p:nvSpPr>
          <p:cNvPr id="4" name="Date Placeholder 3">
            <a:extLst>
              <a:ext uri="{FF2B5EF4-FFF2-40B4-BE49-F238E27FC236}">
                <a16:creationId xmlns:a16="http://schemas.microsoft.com/office/drawing/2014/main" id="{0A86EF9E-66BB-404A-81AD-330A5F479A14}"/>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95FB34B8-0DBB-4766-B9E9-7EDD95B3D0CA}"/>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7B6AAB7D-0D9F-4B83-8A8A-F756B7A6296F}"/>
              </a:ext>
            </a:extLst>
          </p:cNvPr>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396712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dirty="0"/>
              <a:t>Announcements/reminders</a:t>
            </a:r>
          </a:p>
        </p:txBody>
      </p:sp>
      <p:sp>
        <p:nvSpPr>
          <p:cNvPr id="4099" name="Rectangle 5"/>
          <p:cNvSpPr>
            <a:spLocks noGrp="1" noChangeArrowheads="1"/>
          </p:cNvSpPr>
          <p:nvPr>
            <p:ph idx="1"/>
          </p:nvPr>
        </p:nvSpPr>
        <p:spPr/>
        <p:txBody>
          <a:bodyPr>
            <a:normAutofit/>
          </a:bodyPr>
          <a:lstStyle/>
          <a:p>
            <a:r>
              <a:rPr lang="en-US" dirty="0"/>
              <a:t>Chapter 11 exercises (recursion) due 11/25</a:t>
            </a:r>
          </a:p>
          <a:p>
            <a:r>
              <a:rPr lang="en-US" dirty="0"/>
              <a:t>Program 3 due 12/2</a:t>
            </a:r>
          </a:p>
          <a:p>
            <a:r>
              <a:rPr lang="en-US" dirty="0"/>
              <a:t>Program 4, new text exercises to be posted</a:t>
            </a:r>
          </a:p>
          <a:p>
            <a:r>
              <a:rPr lang="en-US" dirty="0"/>
              <a:t>Regrades: submit new style assessment for programs you’ve fixed</a:t>
            </a:r>
          </a:p>
          <a:p>
            <a:pPr lvl="1"/>
            <a:r>
              <a:rPr lang="en-US" dirty="0"/>
              <a:t>Email me if you need the assignments reopened in textbook</a:t>
            </a:r>
          </a:p>
        </p:txBody>
      </p:sp>
      <p:sp>
        <p:nvSpPr>
          <p:cNvPr id="4" name="Date Placeholder 3"/>
          <p:cNvSpPr>
            <a:spLocks noGrp="1"/>
          </p:cNvSpPr>
          <p:nvPr>
            <p:ph type="dt" sz="quarter"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43F1D4A-4AC7-4CB6-B535-B4C32D12753A}" type="datetime1">
              <a:rPr lang="en-US" smtClean="0">
                <a:latin typeface="+mj-lt"/>
              </a:rPr>
              <a:t>11/25/2019</a:t>
            </a:fld>
            <a:endParaRPr lang="en-US" dirty="0">
              <a:latin typeface="+mj-lt"/>
            </a:endParaRPr>
          </a:p>
        </p:txBody>
      </p:sp>
      <p:sp>
        <p:nvSpPr>
          <p:cNvPr id="5" name="Footer Placeholder 4"/>
          <p:cNvSpPr>
            <a:spLocks noGrp="1"/>
          </p:cNvSpPr>
          <p:nvPr>
            <p:ph type="ftr" sz="quarter" idx="11"/>
          </p:nvPr>
        </p:nvSpPr>
        <p:spPr/>
        <p:txBody>
          <a:bodyPr/>
          <a:lstStyle/>
          <a:p>
            <a:r>
              <a:rPr lang="en-US" altLang="en-US"/>
              <a:t>Data Structures: Lecture 31</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mj-lt"/>
              </a:rPr>
              <a:pPr/>
              <a:t>2</a:t>
            </a:fld>
            <a:endParaRPr 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Red-black trees</a:t>
            </a:r>
          </a:p>
        </p:txBody>
      </p:sp>
      <p:sp>
        <p:nvSpPr>
          <p:cNvPr id="3" name="Content Placeholder 2"/>
          <p:cNvSpPr>
            <a:spLocks noGrp="1"/>
          </p:cNvSpPr>
          <p:nvPr>
            <p:ph idx="1"/>
          </p:nvPr>
        </p:nvSpPr>
        <p:spPr>
          <a:xfrm>
            <a:off x="457200" y="1143001"/>
            <a:ext cx="8229600" cy="2133599"/>
          </a:xfrm>
        </p:spPr>
        <p:txBody>
          <a:bodyPr>
            <a:normAutofit fontScale="85000" lnSpcReduction="10000"/>
          </a:bodyPr>
          <a:lstStyle/>
          <a:p>
            <a:r>
              <a:rPr lang="en-US" dirty="0"/>
              <a:t>BST in which each node has a color</a:t>
            </a:r>
          </a:p>
          <a:p>
            <a:pPr lvl="1"/>
            <a:r>
              <a:rPr lang="en-US" dirty="0"/>
              <a:t>Some implementations consider links, not nodes, w</a:t>
            </a:r>
            <a:r>
              <a:rPr lang="en-US"/>
              <a:t>/color</a:t>
            </a:r>
            <a:endParaRPr lang="en-US" dirty="0"/>
          </a:p>
          <a:p>
            <a:r>
              <a:rPr lang="en-US" dirty="0"/>
              <a:t>Not perfectly height balanced, but path from root to furthest leaf is no more than 2x path from root to closest leaf</a:t>
            </a:r>
          </a:p>
        </p:txBody>
      </p:sp>
      <p:sp>
        <p:nvSpPr>
          <p:cNvPr id="4" name="Date Placeholder 3"/>
          <p:cNvSpPr>
            <a:spLocks noGrp="1"/>
          </p:cNvSpPr>
          <p:nvPr>
            <p:ph type="dt" sz="half" idx="10"/>
          </p:nvPr>
        </p:nvSpPr>
        <p:spPr/>
        <p:txBody>
          <a:bodyPr/>
          <a:lstStyle/>
          <a:p>
            <a:fld id="{55EE68C3-042E-40F0-8C6E-3AEA5AF065DF}" type="datetime1">
              <a:rPr lang="en-US" smtClean="0"/>
              <a:t>11/25/2019</a:t>
            </a:fld>
            <a:endParaRPr lang="en-US"/>
          </a:p>
        </p:txBody>
      </p:sp>
      <p:sp>
        <p:nvSpPr>
          <p:cNvPr id="5" name="Footer Placeholder 4"/>
          <p:cNvSpPr>
            <a:spLocks noGrp="1"/>
          </p:cNvSpPr>
          <p:nvPr>
            <p:ph type="ftr" sz="quarter" idx="11"/>
          </p:nvPr>
        </p:nvSpPr>
        <p:spPr/>
        <p:txBody>
          <a:bodyPr/>
          <a:lstStyle/>
          <a:p>
            <a:pPr>
              <a:defRPr/>
            </a:pPr>
            <a:r>
              <a:rPr lang="en-US" altLang="en-US"/>
              <a:t>Data Structures: Lecture 31</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20</a:t>
            </a:fld>
            <a:endParaRPr lang="en-US"/>
          </a:p>
        </p:txBody>
      </p:sp>
      <p:pic>
        <p:nvPicPr>
          <p:cNvPr id="8" name="Picture 7"/>
          <p:cNvPicPr>
            <a:picLocks noChangeAspect="1"/>
          </p:cNvPicPr>
          <p:nvPr/>
        </p:nvPicPr>
        <p:blipFill>
          <a:blip r:embed="rId2"/>
          <a:stretch>
            <a:fillRect/>
          </a:stretch>
        </p:blipFill>
        <p:spPr>
          <a:xfrm>
            <a:off x="1862645" y="3438144"/>
            <a:ext cx="5681155" cy="2734056"/>
          </a:xfrm>
          <a:prstGeom prst="rect">
            <a:avLst/>
          </a:prstGeom>
        </p:spPr>
      </p:pic>
    </p:spTree>
    <p:extLst>
      <p:ext uri="{BB962C8B-B14F-4D97-AF65-F5344CB8AC3E}">
        <p14:creationId xmlns:p14="http://schemas.microsoft.com/office/powerpoint/2010/main" val="313762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Red-black tree properties</a:t>
            </a:r>
          </a:p>
        </p:txBody>
      </p:sp>
      <p:sp>
        <p:nvSpPr>
          <p:cNvPr id="3" name="Content Placeholder 2"/>
          <p:cNvSpPr>
            <a:spLocks noGrp="1"/>
          </p:cNvSpPr>
          <p:nvPr>
            <p:ph idx="1"/>
          </p:nvPr>
        </p:nvSpPr>
        <p:spPr>
          <a:xfrm>
            <a:off x="457200" y="1143001"/>
            <a:ext cx="8229600" cy="2362200"/>
          </a:xfrm>
        </p:spPr>
        <p:txBody>
          <a:bodyPr>
            <a:normAutofit fontScale="92500" lnSpcReduction="10000"/>
          </a:bodyPr>
          <a:lstStyle/>
          <a:p>
            <a:pPr marL="514350" indent="-514350">
              <a:buFont typeface="+mj-lt"/>
              <a:buAutoNum type="arabicPeriod"/>
            </a:pPr>
            <a:r>
              <a:rPr lang="en-US" dirty="0"/>
              <a:t>Root node is black</a:t>
            </a:r>
          </a:p>
          <a:p>
            <a:pPr marL="514350" indent="-514350">
              <a:buFont typeface="+mj-lt"/>
              <a:buAutoNum type="arabicPeriod"/>
            </a:pPr>
            <a:r>
              <a:rPr lang="en-US" dirty="0"/>
              <a:t>All NULL pointers treated as black</a:t>
            </a:r>
          </a:p>
          <a:p>
            <a:pPr marL="514350" indent="-514350">
              <a:buFont typeface="+mj-lt"/>
              <a:buAutoNum type="arabicPeriod"/>
            </a:pPr>
            <a:r>
              <a:rPr lang="en-US" dirty="0"/>
              <a:t>If a node is red, both child nodes are black</a:t>
            </a:r>
          </a:p>
          <a:p>
            <a:pPr marL="514350" indent="-514350">
              <a:buFont typeface="+mj-lt"/>
              <a:buAutoNum type="arabicPeriod"/>
            </a:pPr>
            <a:r>
              <a:rPr lang="en-US" dirty="0"/>
              <a:t>Every path from a node to a NULL pointer contains the same number of black nodes</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85DD21B7-E53B-4948-B33F-E735A6A554C2}" type="datetime1">
              <a:rPr lang="en-US" smtClean="0"/>
              <a:t>11/25/2019</a:t>
            </a:fld>
            <a:endParaRPr lang="en-US"/>
          </a:p>
        </p:txBody>
      </p:sp>
      <p:sp>
        <p:nvSpPr>
          <p:cNvPr id="5" name="Footer Placeholder 4"/>
          <p:cNvSpPr>
            <a:spLocks noGrp="1"/>
          </p:cNvSpPr>
          <p:nvPr>
            <p:ph type="ftr" sz="quarter" idx="11"/>
          </p:nvPr>
        </p:nvSpPr>
        <p:spPr/>
        <p:txBody>
          <a:bodyPr/>
          <a:lstStyle/>
          <a:p>
            <a:pPr>
              <a:defRPr/>
            </a:pPr>
            <a:r>
              <a:rPr lang="en-US" altLang="en-US"/>
              <a:t>Data Structures: Lecture 31</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21</a:t>
            </a:fld>
            <a:endParaRPr lang="en-US"/>
          </a:p>
        </p:txBody>
      </p:sp>
      <p:pic>
        <p:nvPicPr>
          <p:cNvPr id="8" name="Picture 7"/>
          <p:cNvPicPr>
            <a:picLocks noChangeAspect="1"/>
          </p:cNvPicPr>
          <p:nvPr/>
        </p:nvPicPr>
        <p:blipFill>
          <a:blip r:embed="rId2"/>
          <a:stretch>
            <a:fillRect/>
          </a:stretch>
        </p:blipFill>
        <p:spPr>
          <a:xfrm>
            <a:off x="1862645" y="3438144"/>
            <a:ext cx="5681155" cy="2734056"/>
          </a:xfrm>
          <a:prstGeom prst="rect">
            <a:avLst/>
          </a:prstGeom>
        </p:spPr>
      </p:pic>
      <p:sp>
        <p:nvSpPr>
          <p:cNvPr id="9" name="Rectangle 8"/>
          <p:cNvSpPr/>
          <p:nvPr/>
        </p:nvSpPr>
        <p:spPr>
          <a:xfrm>
            <a:off x="2286000" y="6123801"/>
            <a:ext cx="5715000" cy="276999"/>
          </a:xfrm>
          <a:prstGeom prst="rect">
            <a:avLst/>
          </a:prstGeom>
        </p:spPr>
        <p:txBody>
          <a:bodyPr wrap="square">
            <a:spAutoFit/>
          </a:bodyPr>
          <a:lstStyle/>
          <a:p>
            <a:r>
              <a:rPr lang="en-US" sz="1200" dirty="0"/>
              <a:t>Source: https://</a:t>
            </a:r>
            <a:r>
              <a:rPr lang="en-US" sz="1200" dirty="0" err="1"/>
              <a:t>commons.wikimedia.org</a:t>
            </a:r>
            <a:r>
              <a:rPr lang="en-US" sz="1200" dirty="0"/>
              <a:t>/w/</a:t>
            </a:r>
            <a:r>
              <a:rPr lang="en-US" sz="1200" dirty="0" err="1"/>
              <a:t>index.php?curid</a:t>
            </a:r>
            <a:r>
              <a:rPr lang="en-US" sz="1200" dirty="0"/>
              <a:t>=31167379</a:t>
            </a:r>
          </a:p>
        </p:txBody>
      </p:sp>
    </p:spTree>
    <p:extLst>
      <p:ext uri="{BB962C8B-B14F-4D97-AF65-F5344CB8AC3E}">
        <p14:creationId xmlns:p14="http://schemas.microsoft.com/office/powerpoint/2010/main" val="354393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operations</a:t>
            </a:r>
          </a:p>
        </p:txBody>
      </p:sp>
      <p:sp>
        <p:nvSpPr>
          <p:cNvPr id="3" name="Content Placeholder 2"/>
          <p:cNvSpPr>
            <a:spLocks noGrp="1"/>
          </p:cNvSpPr>
          <p:nvPr>
            <p:ph idx="1"/>
          </p:nvPr>
        </p:nvSpPr>
        <p:spPr>
          <a:xfrm>
            <a:off x="457200" y="1143001"/>
            <a:ext cx="8229600" cy="3200399"/>
          </a:xfrm>
        </p:spPr>
        <p:txBody>
          <a:bodyPr>
            <a:normAutofit lnSpcReduction="10000"/>
          </a:bodyPr>
          <a:lstStyle/>
          <a:p>
            <a:r>
              <a:rPr lang="en-US" dirty="0"/>
              <a:t>Insertion:</a:t>
            </a:r>
          </a:p>
          <a:p>
            <a:pPr marL="858837" lvl="1" indent="-514350">
              <a:buFont typeface="+mj-lt"/>
              <a:buAutoNum type="arabicPeriod"/>
            </a:pPr>
            <a:r>
              <a:rPr lang="en-US" dirty="0"/>
              <a:t>Add node N as in BST and color red</a:t>
            </a:r>
          </a:p>
          <a:p>
            <a:pPr marL="858837" lvl="1" indent="-514350">
              <a:buFont typeface="+mj-lt"/>
              <a:buAutoNum type="arabicPeriod"/>
            </a:pPr>
            <a:r>
              <a:rPr lang="en-US" dirty="0"/>
              <a:t>Check following cases:</a:t>
            </a:r>
          </a:p>
          <a:p>
            <a:pPr marL="1211262" lvl="2" indent="-514350">
              <a:buFont typeface="+mj-lt"/>
              <a:buAutoNum type="alphaUcPeriod"/>
            </a:pPr>
            <a:r>
              <a:rPr lang="en-US" dirty="0"/>
              <a:t>N is root of tree </a:t>
            </a:r>
            <a:r>
              <a:rPr lang="en-US" dirty="0">
                <a:sym typeface="Wingdings"/>
              </a:rPr>
              <a:t> repaint black</a:t>
            </a:r>
          </a:p>
          <a:p>
            <a:pPr marL="1211262" lvl="2" indent="-514350">
              <a:buFont typeface="+mj-lt"/>
              <a:buAutoNum type="alphaUcPeriod"/>
            </a:pPr>
            <a:r>
              <a:rPr lang="en-US" dirty="0"/>
              <a:t>N’s parent is black </a:t>
            </a:r>
            <a:r>
              <a:rPr lang="en-US" dirty="0">
                <a:sym typeface="Wingdings"/>
              </a:rPr>
              <a:t> no change</a:t>
            </a:r>
          </a:p>
          <a:p>
            <a:pPr marL="1211262" lvl="2" indent="-514350">
              <a:buFont typeface="+mj-lt"/>
              <a:buAutoNum type="alphaUcPeriod"/>
            </a:pPr>
            <a:r>
              <a:rPr lang="en-US" dirty="0"/>
              <a:t>N’s parent and “uncle” (other node with same parent) both red </a:t>
            </a:r>
            <a:r>
              <a:rPr lang="en-US" dirty="0">
                <a:sym typeface="Wingdings"/>
              </a:rPr>
              <a:t> recolor N’s parent, uncle, and grandparent</a:t>
            </a:r>
          </a:p>
          <a:p>
            <a:pPr marL="1528762" lvl="3" indent="-514350"/>
            <a:r>
              <a:rPr lang="en-US" dirty="0">
                <a:sym typeface="Wingdings"/>
              </a:rPr>
              <a:t>If grandparent is tree root, recolor black</a:t>
            </a:r>
            <a:endParaRPr lang="en-US" dirty="0"/>
          </a:p>
        </p:txBody>
      </p:sp>
      <p:sp>
        <p:nvSpPr>
          <p:cNvPr id="4" name="Date Placeholder 3"/>
          <p:cNvSpPr>
            <a:spLocks noGrp="1"/>
          </p:cNvSpPr>
          <p:nvPr>
            <p:ph type="dt" sz="half" idx="10"/>
          </p:nvPr>
        </p:nvSpPr>
        <p:spPr/>
        <p:txBody>
          <a:bodyPr/>
          <a:lstStyle/>
          <a:p>
            <a:fld id="{0F4D1BA3-0356-443B-A81E-3996C17CF4A7}" type="datetime1">
              <a:rPr lang="en-US" smtClean="0"/>
              <a:t>11/25/2019</a:t>
            </a:fld>
            <a:endParaRPr lang="en-US"/>
          </a:p>
        </p:txBody>
      </p:sp>
      <p:sp>
        <p:nvSpPr>
          <p:cNvPr id="5" name="Footer Placeholder 4"/>
          <p:cNvSpPr>
            <a:spLocks noGrp="1"/>
          </p:cNvSpPr>
          <p:nvPr>
            <p:ph type="ftr" sz="quarter" idx="11"/>
          </p:nvPr>
        </p:nvSpPr>
        <p:spPr/>
        <p:txBody>
          <a:bodyPr/>
          <a:lstStyle/>
          <a:p>
            <a:pPr>
              <a:defRPr/>
            </a:pPr>
            <a:r>
              <a:rPr lang="en-US" altLang="en-US"/>
              <a:t>Data Structures: Lecture 31</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22</a:t>
            </a:fld>
            <a:endParaRPr lang="en-US"/>
          </a:p>
        </p:txBody>
      </p:sp>
      <p:pic>
        <p:nvPicPr>
          <p:cNvPr id="7" name="Picture 6"/>
          <p:cNvPicPr>
            <a:picLocks noChangeAspect="1"/>
          </p:cNvPicPr>
          <p:nvPr/>
        </p:nvPicPr>
        <p:blipFill>
          <a:blip r:embed="rId2"/>
          <a:stretch>
            <a:fillRect/>
          </a:stretch>
        </p:blipFill>
        <p:spPr>
          <a:xfrm>
            <a:off x="1828800" y="4343400"/>
            <a:ext cx="6247120" cy="1828800"/>
          </a:xfrm>
          <a:prstGeom prst="rect">
            <a:avLst/>
          </a:prstGeom>
        </p:spPr>
      </p:pic>
      <p:sp>
        <p:nvSpPr>
          <p:cNvPr id="9" name="Rectangle 8"/>
          <p:cNvSpPr/>
          <p:nvPr/>
        </p:nvSpPr>
        <p:spPr>
          <a:xfrm>
            <a:off x="2286000" y="6123801"/>
            <a:ext cx="5715000" cy="276999"/>
          </a:xfrm>
          <a:prstGeom prst="rect">
            <a:avLst/>
          </a:prstGeom>
        </p:spPr>
        <p:txBody>
          <a:bodyPr wrap="square">
            <a:spAutoFit/>
          </a:bodyPr>
          <a:lstStyle/>
          <a:p>
            <a:r>
              <a:rPr lang="en-US" sz="1200" dirty="0"/>
              <a:t>Source: https://</a:t>
            </a:r>
            <a:r>
              <a:rPr lang="en-US" sz="1200" dirty="0" err="1"/>
              <a:t>commons.wikimedia.org</a:t>
            </a:r>
            <a:r>
              <a:rPr lang="en-US" sz="1200" dirty="0"/>
              <a:t>/w/</a:t>
            </a:r>
            <a:r>
              <a:rPr lang="en-US" sz="1200" dirty="0" err="1"/>
              <a:t>index.php?curid</a:t>
            </a:r>
            <a:r>
              <a:rPr lang="en-US" sz="1200" dirty="0"/>
              <a:t>=31167379</a:t>
            </a:r>
          </a:p>
        </p:txBody>
      </p:sp>
    </p:spTree>
    <p:extLst>
      <p:ext uri="{BB962C8B-B14F-4D97-AF65-F5344CB8AC3E}">
        <p14:creationId xmlns:p14="http://schemas.microsoft.com/office/powerpoint/2010/main" val="3659255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operations</a:t>
            </a:r>
          </a:p>
        </p:txBody>
      </p:sp>
      <p:sp>
        <p:nvSpPr>
          <p:cNvPr id="3" name="Content Placeholder 2"/>
          <p:cNvSpPr>
            <a:spLocks noGrp="1"/>
          </p:cNvSpPr>
          <p:nvPr>
            <p:ph idx="1"/>
          </p:nvPr>
        </p:nvSpPr>
        <p:spPr>
          <a:xfrm>
            <a:off x="457200" y="1143001"/>
            <a:ext cx="8229600" cy="2057399"/>
          </a:xfrm>
        </p:spPr>
        <p:txBody>
          <a:bodyPr>
            <a:normAutofit/>
          </a:bodyPr>
          <a:lstStyle/>
          <a:p>
            <a:r>
              <a:rPr lang="en-US" dirty="0"/>
              <a:t>Insertion:</a:t>
            </a:r>
          </a:p>
          <a:p>
            <a:pPr marL="858837" lvl="1" indent="-514350">
              <a:buFont typeface="+mj-lt"/>
              <a:buAutoNum type="arabicPeriod"/>
            </a:pPr>
            <a:r>
              <a:rPr lang="en-US" dirty="0"/>
              <a:t>Add node N as in BST and color red</a:t>
            </a:r>
          </a:p>
          <a:p>
            <a:pPr marL="858837" lvl="1" indent="-514350">
              <a:buFont typeface="+mj-lt"/>
              <a:buAutoNum type="arabicPeriod"/>
            </a:pPr>
            <a:r>
              <a:rPr lang="en-US" dirty="0"/>
              <a:t>Check following cases:</a:t>
            </a:r>
          </a:p>
          <a:p>
            <a:pPr marL="1211262" lvl="2" indent="-514350">
              <a:buFont typeface="+mj-lt"/>
              <a:buAutoNum type="alphaUcPeriod" startAt="4"/>
            </a:pPr>
            <a:r>
              <a:rPr lang="en-US" dirty="0"/>
              <a:t>Parent is red, uncle is black </a:t>
            </a:r>
            <a:r>
              <a:rPr lang="en-US" dirty="0">
                <a:sym typeface="Wingdings"/>
              </a:rPr>
              <a:t> rotate and recolor</a:t>
            </a:r>
            <a:endParaRPr lang="en-US" dirty="0"/>
          </a:p>
        </p:txBody>
      </p:sp>
      <p:sp>
        <p:nvSpPr>
          <p:cNvPr id="4" name="Date Placeholder 3"/>
          <p:cNvSpPr>
            <a:spLocks noGrp="1"/>
          </p:cNvSpPr>
          <p:nvPr>
            <p:ph type="dt" sz="half" idx="10"/>
          </p:nvPr>
        </p:nvSpPr>
        <p:spPr/>
        <p:txBody>
          <a:bodyPr/>
          <a:lstStyle/>
          <a:p>
            <a:fld id="{6E4A0A76-DEBD-4306-9BDC-59D4D5DB95CD}" type="datetime1">
              <a:rPr lang="en-US" smtClean="0"/>
              <a:t>11/25/2019</a:t>
            </a:fld>
            <a:endParaRPr lang="en-US"/>
          </a:p>
        </p:txBody>
      </p:sp>
      <p:sp>
        <p:nvSpPr>
          <p:cNvPr id="5" name="Footer Placeholder 4"/>
          <p:cNvSpPr>
            <a:spLocks noGrp="1"/>
          </p:cNvSpPr>
          <p:nvPr>
            <p:ph type="ftr" sz="quarter" idx="11"/>
          </p:nvPr>
        </p:nvSpPr>
        <p:spPr/>
        <p:txBody>
          <a:bodyPr/>
          <a:lstStyle/>
          <a:p>
            <a:pPr>
              <a:defRPr/>
            </a:pPr>
            <a:r>
              <a:rPr lang="en-US" altLang="en-US"/>
              <a:t>Data Structures: Lecture 31</a:t>
            </a:r>
          </a:p>
        </p:txBody>
      </p:sp>
      <p:sp>
        <p:nvSpPr>
          <p:cNvPr id="6" name="Slide Number Placeholder 5"/>
          <p:cNvSpPr>
            <a:spLocks noGrp="1"/>
          </p:cNvSpPr>
          <p:nvPr>
            <p:ph type="sldNum" sz="quarter" idx="12"/>
          </p:nvPr>
        </p:nvSpPr>
        <p:spPr/>
        <p:txBody>
          <a:bodyPr/>
          <a:lstStyle/>
          <a:p>
            <a:fld id="{2907D84A-D9E1-964C-B1EF-5C5C24A64F29}" type="slidenum">
              <a:rPr lang="en-US" smtClean="0"/>
              <a:pPr/>
              <a:t>23</a:t>
            </a:fld>
            <a:endParaRPr lang="en-US"/>
          </a:p>
        </p:txBody>
      </p:sp>
      <p:pic>
        <p:nvPicPr>
          <p:cNvPr id="8" name="Picture 7"/>
          <p:cNvPicPr>
            <a:picLocks noChangeAspect="1"/>
          </p:cNvPicPr>
          <p:nvPr/>
        </p:nvPicPr>
        <p:blipFill>
          <a:blip r:embed="rId2"/>
          <a:stretch>
            <a:fillRect/>
          </a:stretch>
        </p:blipFill>
        <p:spPr>
          <a:xfrm>
            <a:off x="2514600" y="3124200"/>
            <a:ext cx="4333136" cy="1371600"/>
          </a:xfrm>
          <a:prstGeom prst="rect">
            <a:avLst/>
          </a:prstGeom>
        </p:spPr>
      </p:pic>
      <p:pic>
        <p:nvPicPr>
          <p:cNvPr id="9" name="Picture 8"/>
          <p:cNvPicPr>
            <a:picLocks noChangeAspect="1"/>
          </p:cNvPicPr>
          <p:nvPr/>
        </p:nvPicPr>
        <p:blipFill>
          <a:blip r:embed="rId3"/>
          <a:stretch>
            <a:fillRect/>
          </a:stretch>
        </p:blipFill>
        <p:spPr>
          <a:xfrm>
            <a:off x="2302173" y="4572000"/>
            <a:ext cx="4708227" cy="1371600"/>
          </a:xfrm>
          <a:prstGeom prst="rect">
            <a:avLst/>
          </a:prstGeom>
        </p:spPr>
      </p:pic>
      <p:sp>
        <p:nvSpPr>
          <p:cNvPr id="10" name="Rectangle 9"/>
          <p:cNvSpPr/>
          <p:nvPr/>
        </p:nvSpPr>
        <p:spPr>
          <a:xfrm>
            <a:off x="2286000" y="5943600"/>
            <a:ext cx="5715000" cy="276999"/>
          </a:xfrm>
          <a:prstGeom prst="rect">
            <a:avLst/>
          </a:prstGeom>
        </p:spPr>
        <p:txBody>
          <a:bodyPr wrap="square">
            <a:spAutoFit/>
          </a:bodyPr>
          <a:lstStyle/>
          <a:p>
            <a:r>
              <a:rPr lang="en-US" sz="1200" dirty="0"/>
              <a:t>Source: https://</a:t>
            </a:r>
            <a:r>
              <a:rPr lang="en-US" sz="1200" dirty="0" err="1"/>
              <a:t>commons.wikimedia.org</a:t>
            </a:r>
            <a:r>
              <a:rPr lang="en-US" sz="1200" dirty="0"/>
              <a:t>/w/</a:t>
            </a:r>
            <a:r>
              <a:rPr lang="en-US" sz="1200" dirty="0" err="1"/>
              <a:t>index.php?curid</a:t>
            </a:r>
            <a:r>
              <a:rPr lang="en-US" sz="1200" dirty="0"/>
              <a:t>=31167379</a:t>
            </a:r>
          </a:p>
        </p:txBody>
      </p:sp>
    </p:spTree>
    <p:extLst>
      <p:ext uri="{BB962C8B-B14F-4D97-AF65-F5344CB8AC3E}">
        <p14:creationId xmlns:p14="http://schemas.microsoft.com/office/powerpoint/2010/main" val="1568625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92BE-5008-4BDD-9FFA-8E99D9101DB2}"/>
              </a:ext>
            </a:extLst>
          </p:cNvPr>
          <p:cNvSpPr>
            <a:spLocks noGrp="1"/>
          </p:cNvSpPr>
          <p:nvPr>
            <p:ph type="title"/>
          </p:nvPr>
        </p:nvSpPr>
        <p:spPr/>
        <p:txBody>
          <a:bodyPr/>
          <a:lstStyle/>
          <a:p>
            <a:r>
              <a:rPr lang="en-US" dirty="0"/>
              <a:t>Red-black tree example</a:t>
            </a:r>
          </a:p>
        </p:txBody>
      </p:sp>
      <p:sp>
        <p:nvSpPr>
          <p:cNvPr id="3" name="Content Placeholder 2">
            <a:extLst>
              <a:ext uri="{FF2B5EF4-FFF2-40B4-BE49-F238E27FC236}">
                <a16:creationId xmlns:a16="http://schemas.microsoft.com/office/drawing/2014/main" id="{F1421613-5F1C-4F7E-95A0-245C2F67FA60}"/>
              </a:ext>
            </a:extLst>
          </p:cNvPr>
          <p:cNvSpPr>
            <a:spLocks noGrp="1"/>
          </p:cNvSpPr>
          <p:nvPr>
            <p:ph idx="1"/>
          </p:nvPr>
        </p:nvSpPr>
        <p:spPr/>
        <p:txBody>
          <a:bodyPr/>
          <a:lstStyle/>
          <a:p>
            <a:r>
              <a:rPr lang="en-US" dirty="0"/>
              <a:t>Let’s look at the same example as before (building a tree using the letters from “PROBLEMS”)</a:t>
            </a:r>
          </a:p>
          <a:p>
            <a:r>
              <a:rPr lang="en-US" dirty="0"/>
              <a:t>Visualization site: </a:t>
            </a:r>
            <a:r>
              <a:rPr lang="en-US" dirty="0">
                <a:hlinkClick r:id="rId2"/>
              </a:rPr>
              <a:t>https://www.cs.usfca.edu/~galles/visualization/RedBlack.html</a:t>
            </a:r>
            <a:endParaRPr lang="en-US" dirty="0"/>
          </a:p>
          <a:p>
            <a:pPr marL="0" indent="0">
              <a:buNone/>
            </a:pPr>
            <a:endParaRPr lang="en-US" dirty="0"/>
          </a:p>
        </p:txBody>
      </p:sp>
      <p:sp>
        <p:nvSpPr>
          <p:cNvPr id="4" name="Date Placeholder 3">
            <a:extLst>
              <a:ext uri="{FF2B5EF4-FFF2-40B4-BE49-F238E27FC236}">
                <a16:creationId xmlns:a16="http://schemas.microsoft.com/office/drawing/2014/main" id="{E536F09B-7AF1-4993-8EBA-A7E7CEA82808}"/>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0EBCA279-935E-4E8B-AF0F-1FDEABF02877}"/>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B4B43C1B-B580-4918-B249-64C3C523DA06}"/>
              </a:ext>
            </a:extLst>
          </p:cNvPr>
          <p:cNvSpPr>
            <a:spLocks noGrp="1"/>
          </p:cNvSpPr>
          <p:nvPr>
            <p:ph type="sldNum" sz="quarter" idx="12"/>
          </p:nvPr>
        </p:nvSpPr>
        <p:spPr/>
        <p:txBody>
          <a:bodyPr/>
          <a:lstStyle/>
          <a:p>
            <a:fld id="{2907D84A-D9E1-964C-B1EF-5C5C24A64F29}" type="slidenum">
              <a:rPr lang="en-US" smtClean="0"/>
              <a:pPr/>
              <a:t>24</a:t>
            </a:fld>
            <a:endParaRPr lang="en-US"/>
          </a:p>
        </p:txBody>
      </p:sp>
    </p:spTree>
    <p:extLst>
      <p:ext uri="{BB962C8B-B14F-4D97-AF65-F5344CB8AC3E}">
        <p14:creationId xmlns:p14="http://schemas.microsoft.com/office/powerpoint/2010/main" val="380403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Final notes</a:t>
            </a:r>
          </a:p>
        </p:txBody>
      </p:sp>
      <p:sp>
        <p:nvSpPr>
          <p:cNvPr id="25603" name="Content Placeholder 2"/>
          <p:cNvSpPr>
            <a:spLocks noGrp="1"/>
          </p:cNvSpPr>
          <p:nvPr>
            <p:ph idx="1"/>
          </p:nvPr>
        </p:nvSpPr>
        <p:spPr/>
        <p:txBody>
          <a:bodyPr>
            <a:normAutofit lnSpcReduction="10000"/>
          </a:bodyPr>
          <a:lstStyle/>
          <a:p>
            <a:r>
              <a:rPr lang="en-US" dirty="0"/>
              <a:t>Next topics </a:t>
            </a:r>
            <a:r>
              <a:rPr lang="en-US" i="1"/>
              <a:t>(starting Monday, 12/2)</a:t>
            </a:r>
            <a:endParaRPr lang="en-US" dirty="0"/>
          </a:p>
          <a:p>
            <a:pPr lvl="1"/>
            <a:r>
              <a:rPr lang="en-US" dirty="0"/>
              <a:t>Heaps</a:t>
            </a:r>
          </a:p>
          <a:p>
            <a:pPr lvl="1"/>
            <a:r>
              <a:rPr lang="en-US" dirty="0"/>
              <a:t>Priority queues</a:t>
            </a:r>
          </a:p>
          <a:p>
            <a:r>
              <a:rPr lang="en-US" dirty="0"/>
              <a:t>Reminders:</a:t>
            </a:r>
          </a:p>
          <a:p>
            <a:pPr lvl="1"/>
            <a:r>
              <a:rPr lang="en-US" dirty="0"/>
              <a:t>Chapter 11 exercises (recursion) due 11/25</a:t>
            </a:r>
          </a:p>
          <a:p>
            <a:pPr lvl="1"/>
            <a:r>
              <a:rPr lang="en-US" dirty="0"/>
              <a:t>Program 3 due 12/2</a:t>
            </a:r>
          </a:p>
          <a:p>
            <a:pPr lvl="1"/>
            <a:r>
              <a:rPr lang="en-US" dirty="0"/>
              <a:t>Program 4, new text exercises to be posted</a:t>
            </a:r>
          </a:p>
          <a:p>
            <a:pPr lvl="1"/>
            <a:r>
              <a:rPr lang="en-US" dirty="0"/>
              <a:t>Regrades: submit new style assessment for programs you’ve fixed</a:t>
            </a:r>
          </a:p>
          <a:p>
            <a:pPr lvl="2"/>
            <a:r>
              <a:rPr lang="en-US" dirty="0"/>
              <a:t>Email me if you need the assignments reopened in textbook</a:t>
            </a:r>
          </a:p>
          <a:p>
            <a:pPr lvl="1"/>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D4BACEF-6700-4ED9-B037-D060F08DB723}" type="datetime1">
              <a:rPr lang="en-US" smtClean="0">
                <a:latin typeface="+mj-lt"/>
              </a:rPr>
              <a:t>11/25/2019</a:t>
            </a:fld>
            <a:endParaRPr lang="en-US" dirty="0">
              <a:latin typeface="+mj-lt"/>
            </a:endParaRPr>
          </a:p>
        </p:txBody>
      </p:sp>
      <p:sp>
        <p:nvSpPr>
          <p:cNvPr id="5" name="Footer Placeholder 4"/>
          <p:cNvSpPr>
            <a:spLocks noGrp="1"/>
          </p:cNvSpPr>
          <p:nvPr>
            <p:ph type="ftr" sz="quarter" idx="11"/>
          </p:nvPr>
        </p:nvSpPr>
        <p:spPr/>
        <p:txBody>
          <a:bodyPr/>
          <a:lstStyle/>
          <a:p>
            <a:r>
              <a:rPr lang="en-US" altLang="en-US"/>
              <a:t>Data Structures: Lecture 31</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latin typeface="+mj-lt"/>
              </a:rPr>
              <a:pPr/>
              <a:t>25</a:t>
            </a:fld>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43B5-D84C-47A6-9B09-C0AAB1BC2C65}"/>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36B5C665-5B68-43CD-A08B-1335548F2292}"/>
              </a:ext>
            </a:extLst>
          </p:cNvPr>
          <p:cNvSpPr>
            <a:spLocks noGrp="1"/>
          </p:cNvSpPr>
          <p:nvPr>
            <p:ph idx="1"/>
          </p:nvPr>
        </p:nvSpPr>
        <p:spPr/>
        <p:txBody>
          <a:bodyPr/>
          <a:lstStyle/>
          <a:p>
            <a:r>
              <a:rPr lang="en-US" dirty="0"/>
              <a:t>Review</a:t>
            </a:r>
          </a:p>
          <a:p>
            <a:pPr lvl="1"/>
            <a:r>
              <a:rPr lang="en-US" dirty="0"/>
              <a:t>BST algorithms: search, insert, delete</a:t>
            </a:r>
          </a:p>
          <a:p>
            <a:pPr lvl="1"/>
            <a:r>
              <a:rPr lang="en-US" dirty="0"/>
              <a:t>Balanced trees</a:t>
            </a:r>
          </a:p>
          <a:p>
            <a:r>
              <a:rPr lang="en-US" dirty="0"/>
              <a:t>Example problems</a:t>
            </a:r>
          </a:p>
        </p:txBody>
      </p:sp>
      <p:sp>
        <p:nvSpPr>
          <p:cNvPr id="4" name="Date Placeholder 3">
            <a:extLst>
              <a:ext uri="{FF2B5EF4-FFF2-40B4-BE49-F238E27FC236}">
                <a16:creationId xmlns:a16="http://schemas.microsoft.com/office/drawing/2014/main" id="{B2270200-2138-4FB6-80DC-2D3D35050EF6}"/>
              </a:ext>
            </a:extLst>
          </p:cNvPr>
          <p:cNvSpPr>
            <a:spLocks noGrp="1"/>
          </p:cNvSpPr>
          <p:nvPr>
            <p:ph type="dt" sz="half" idx="10"/>
          </p:nvPr>
        </p:nvSpPr>
        <p:spPr/>
        <p:txBody>
          <a:bodyPr/>
          <a:lstStyle/>
          <a:p>
            <a:fld id="{0F37F95C-9ED4-4680-88B4-0D1CC01B3604}" type="datetime1">
              <a:rPr lang="en-US" smtClean="0"/>
              <a:t>11/25/2019</a:t>
            </a:fld>
            <a:endParaRPr lang="en-US"/>
          </a:p>
        </p:txBody>
      </p:sp>
      <p:sp>
        <p:nvSpPr>
          <p:cNvPr id="5" name="Footer Placeholder 4">
            <a:extLst>
              <a:ext uri="{FF2B5EF4-FFF2-40B4-BE49-F238E27FC236}">
                <a16:creationId xmlns:a16="http://schemas.microsoft.com/office/drawing/2014/main" id="{21F7B13F-5F87-4512-BB11-E20FF1B1B404}"/>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BFB8AE3F-3708-413D-970B-F8F16A15C58E}"/>
              </a:ext>
            </a:extLst>
          </p:cNvPr>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259561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80C2-C21B-40B8-A2F5-70F873699A30}"/>
              </a:ext>
            </a:extLst>
          </p:cNvPr>
          <p:cNvSpPr>
            <a:spLocks noGrp="1"/>
          </p:cNvSpPr>
          <p:nvPr>
            <p:ph type="title"/>
          </p:nvPr>
        </p:nvSpPr>
        <p:spPr/>
        <p:txBody>
          <a:bodyPr/>
          <a:lstStyle/>
          <a:p>
            <a:r>
              <a:rPr lang="en-US" dirty="0"/>
              <a:t>Review: BST search</a:t>
            </a:r>
          </a:p>
        </p:txBody>
      </p:sp>
      <p:sp>
        <p:nvSpPr>
          <p:cNvPr id="3" name="Content Placeholder 2">
            <a:extLst>
              <a:ext uri="{FF2B5EF4-FFF2-40B4-BE49-F238E27FC236}">
                <a16:creationId xmlns:a16="http://schemas.microsoft.com/office/drawing/2014/main" id="{D262F299-94F0-45A4-A9A1-5CF7965F00C8}"/>
              </a:ext>
            </a:extLst>
          </p:cNvPr>
          <p:cNvSpPr>
            <a:spLocks noGrp="1"/>
          </p:cNvSpPr>
          <p:nvPr>
            <p:ph idx="1"/>
          </p:nvPr>
        </p:nvSpPr>
        <p:spPr/>
        <p:txBody>
          <a:bodyPr/>
          <a:lstStyle/>
          <a:p>
            <a:r>
              <a:rPr lang="en-US" dirty="0"/>
              <a:t>Recall array binary search—tree search is similar</a:t>
            </a:r>
          </a:p>
          <a:p>
            <a:r>
              <a:rPr lang="en-US" dirty="0"/>
              <a:t>Could write as iterative or as recursive</a:t>
            </a:r>
          </a:p>
          <a:p>
            <a:pPr lvl="1"/>
            <a:r>
              <a:rPr lang="en-US" dirty="0"/>
              <a:t>Base cases are same</a:t>
            </a:r>
          </a:p>
          <a:p>
            <a:pPr lvl="2"/>
            <a:r>
              <a:rPr lang="en-US" dirty="0"/>
              <a:t>Stop if data found or if it isn’t present (hit NULL pointer)</a:t>
            </a:r>
          </a:p>
          <a:p>
            <a:pPr lvl="1"/>
            <a:r>
              <a:rPr lang="en-US" dirty="0"/>
              <a:t>Searching left half of search space </a:t>
            </a:r>
            <a:r>
              <a:rPr lang="en-US" dirty="0">
                <a:sym typeface="Wingdings" panose="05000000000000000000" pitchFamily="2" charset="2"/>
              </a:rPr>
              <a:t> following “left” pointer in current node</a:t>
            </a:r>
          </a:p>
          <a:p>
            <a:pPr lvl="1"/>
            <a:r>
              <a:rPr lang="en-US" dirty="0"/>
              <a:t>Searching right half of search space </a:t>
            </a:r>
            <a:r>
              <a:rPr lang="en-US" dirty="0">
                <a:sym typeface="Wingdings" panose="05000000000000000000" pitchFamily="2" charset="2"/>
              </a:rPr>
              <a:t> following “right” pointer in current node</a:t>
            </a:r>
            <a:endParaRPr lang="en-US" dirty="0"/>
          </a:p>
          <a:p>
            <a:endParaRPr lang="en-US" dirty="0"/>
          </a:p>
        </p:txBody>
      </p:sp>
      <p:sp>
        <p:nvSpPr>
          <p:cNvPr id="4" name="Date Placeholder 3">
            <a:extLst>
              <a:ext uri="{FF2B5EF4-FFF2-40B4-BE49-F238E27FC236}">
                <a16:creationId xmlns:a16="http://schemas.microsoft.com/office/drawing/2014/main" id="{D3CA53CD-B35B-4549-A580-E59CF7CBFD70}"/>
              </a:ext>
            </a:extLst>
          </p:cNvPr>
          <p:cNvSpPr>
            <a:spLocks noGrp="1"/>
          </p:cNvSpPr>
          <p:nvPr>
            <p:ph type="dt" sz="half" idx="10"/>
          </p:nvPr>
        </p:nvSpPr>
        <p:spPr/>
        <p:txBody>
          <a:bodyPr/>
          <a:lstStyle/>
          <a:p>
            <a:fld id="{36E6D402-CB28-45C2-BC9B-012C442D47B0}" type="datetime1">
              <a:rPr lang="en-US" smtClean="0"/>
              <a:t>11/25/2019</a:t>
            </a:fld>
            <a:endParaRPr lang="en-US"/>
          </a:p>
        </p:txBody>
      </p:sp>
      <p:sp>
        <p:nvSpPr>
          <p:cNvPr id="5" name="Footer Placeholder 4">
            <a:extLst>
              <a:ext uri="{FF2B5EF4-FFF2-40B4-BE49-F238E27FC236}">
                <a16:creationId xmlns:a16="http://schemas.microsoft.com/office/drawing/2014/main" id="{A7E3E8B9-169B-41C4-8D4A-9DE7329455C8}"/>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5A30849A-4760-4F4E-9A12-72DB2B736976}"/>
              </a:ext>
            </a:extLst>
          </p:cNvPr>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100765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a:t>Data Structures: Lecture 31</a:t>
            </a:r>
          </a:p>
        </p:txBody>
      </p:sp>
      <p:sp>
        <p:nvSpPr>
          <p:cNvPr id="13" name="Slide Number Placeholder 5"/>
          <p:cNvSpPr>
            <a:spLocks noGrp="1"/>
          </p:cNvSpPr>
          <p:nvPr>
            <p:ph type="sldNum" sz="quarter" idx="12"/>
          </p:nvPr>
        </p:nvSpPr>
        <p:spPr/>
        <p:txBody>
          <a:bodyPr/>
          <a:lstStyle/>
          <a:p>
            <a:fld id="{293A3D65-8273-4243-8C65-7219C406CFDA}" type="slidenum">
              <a:rPr lang="en-US"/>
              <a:pPr/>
              <a:t>5</a:t>
            </a:fld>
            <a:endParaRPr lang="en-US"/>
          </a:p>
        </p:txBody>
      </p:sp>
      <p:sp>
        <p:nvSpPr>
          <p:cNvPr id="77826" name="Rectangle 2"/>
          <p:cNvSpPr>
            <a:spLocks noGrp="1" noChangeArrowheads="1"/>
          </p:cNvSpPr>
          <p:nvPr>
            <p:ph type="title"/>
          </p:nvPr>
        </p:nvSpPr>
        <p:spPr/>
        <p:txBody>
          <a:bodyPr/>
          <a:lstStyle/>
          <a:p>
            <a:r>
              <a:rPr lang="en-US" dirty="0"/>
              <a:t>Review: Inserting into a BST</a:t>
            </a:r>
          </a:p>
        </p:txBody>
      </p:sp>
      <p:sp>
        <p:nvSpPr>
          <p:cNvPr id="77827" name="Rectangle 3"/>
          <p:cNvSpPr>
            <a:spLocks noGrp="1" noChangeArrowheads="1"/>
          </p:cNvSpPr>
          <p:nvPr>
            <p:ph type="body" idx="1"/>
          </p:nvPr>
        </p:nvSpPr>
        <p:spPr>
          <a:xfrm>
            <a:off x="3856038" y="1600200"/>
            <a:ext cx="5287962" cy="4743450"/>
          </a:xfrm>
        </p:spPr>
        <p:txBody>
          <a:bodyPr/>
          <a:lstStyle/>
          <a:p>
            <a:r>
              <a:rPr lang="en-US" sz="2800" dirty="0"/>
              <a:t>Insert function</a:t>
            </a:r>
          </a:p>
          <a:p>
            <a:pPr lvl="1"/>
            <a:r>
              <a:rPr lang="en-US" sz="2400" dirty="0"/>
              <a:t>Uses modified version of search to locate insertion location or already existing item</a:t>
            </a:r>
          </a:p>
          <a:p>
            <a:pPr lvl="1"/>
            <a:r>
              <a:rPr lang="en-US" sz="2400" dirty="0"/>
              <a:t>Pointer </a:t>
            </a:r>
            <a:r>
              <a:rPr lang="en-US" b="1" dirty="0">
                <a:solidFill>
                  <a:srgbClr val="6666FF"/>
                </a:solidFill>
                <a:latin typeface="Courier New" charset="0"/>
              </a:rPr>
              <a:t>parent</a:t>
            </a:r>
            <a:r>
              <a:rPr lang="en-US" sz="2400" dirty="0"/>
              <a:t> trails search pointer </a:t>
            </a:r>
            <a:r>
              <a:rPr lang="en-US" b="1" dirty="0" err="1">
                <a:solidFill>
                  <a:srgbClr val="6666FF"/>
                </a:solidFill>
                <a:latin typeface="Courier New" charset="0"/>
              </a:rPr>
              <a:t>locptr</a:t>
            </a:r>
            <a:r>
              <a:rPr lang="en-US" sz="2400" dirty="0"/>
              <a:t>, keeps track of </a:t>
            </a:r>
            <a:r>
              <a:rPr lang="en-US" b="1" dirty="0">
                <a:solidFill>
                  <a:srgbClr val="6666FF"/>
                </a:solidFill>
                <a:latin typeface="Courier New" charset="0"/>
              </a:rPr>
              <a:t>parent</a:t>
            </a:r>
            <a:r>
              <a:rPr lang="en-US" sz="2400" dirty="0"/>
              <a:t> node</a:t>
            </a:r>
          </a:p>
          <a:p>
            <a:pPr lvl="1"/>
            <a:r>
              <a:rPr lang="en-US" sz="2400" dirty="0"/>
              <a:t>Thus new node can be attached to BST in proper place</a:t>
            </a:r>
          </a:p>
        </p:txBody>
      </p:sp>
      <p:grpSp>
        <p:nvGrpSpPr>
          <p:cNvPr id="77832" name="Group 8"/>
          <p:cNvGrpSpPr>
            <a:grpSpLocks/>
          </p:cNvGrpSpPr>
          <p:nvPr/>
        </p:nvGrpSpPr>
        <p:grpSpPr bwMode="auto">
          <a:xfrm>
            <a:off x="284163" y="2366963"/>
            <a:ext cx="5835650" cy="2336800"/>
            <a:chOff x="179" y="1491"/>
            <a:chExt cx="3676" cy="1472"/>
          </a:xfrm>
        </p:grpSpPr>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 y="1491"/>
              <a:ext cx="2099" cy="1472"/>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7830" name="Freeform 6"/>
            <p:cNvSpPr>
              <a:spLocks/>
            </p:cNvSpPr>
            <p:nvPr/>
          </p:nvSpPr>
          <p:spPr bwMode="auto">
            <a:xfrm>
              <a:off x="2186" y="1930"/>
              <a:ext cx="1669" cy="212"/>
            </a:xfrm>
            <a:custGeom>
              <a:avLst/>
              <a:gdLst>
                <a:gd name="T0" fmla="*/ 1669 w 1669"/>
                <a:gd name="T1" fmla="*/ 212 h 212"/>
                <a:gd name="T2" fmla="*/ 605 w 1669"/>
                <a:gd name="T3" fmla="*/ 20 h 212"/>
                <a:gd name="T4" fmla="*/ 0 w 1669"/>
                <a:gd name="T5" fmla="*/ 93 h 212"/>
              </a:gdLst>
              <a:ahLst/>
              <a:cxnLst>
                <a:cxn ang="0">
                  <a:pos x="T0" y="T1"/>
                </a:cxn>
                <a:cxn ang="0">
                  <a:pos x="T2" y="T3"/>
                </a:cxn>
                <a:cxn ang="0">
                  <a:pos x="T4" y="T5"/>
                </a:cxn>
              </a:cxnLst>
              <a:rect l="0" t="0" r="r" b="b"/>
              <a:pathLst>
                <a:path w="1669" h="212">
                  <a:moveTo>
                    <a:pt x="1669" y="212"/>
                  </a:moveTo>
                  <a:cubicBezTo>
                    <a:pt x="1276" y="126"/>
                    <a:pt x="883" y="40"/>
                    <a:pt x="605" y="20"/>
                  </a:cubicBezTo>
                  <a:cubicBezTo>
                    <a:pt x="327" y="0"/>
                    <a:pt x="163" y="46"/>
                    <a:pt x="0" y="93"/>
                  </a:cubicBez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831" name="Freeform 7"/>
            <p:cNvSpPr>
              <a:spLocks/>
            </p:cNvSpPr>
            <p:nvPr/>
          </p:nvSpPr>
          <p:spPr bwMode="auto">
            <a:xfrm>
              <a:off x="1359" y="2555"/>
              <a:ext cx="2127" cy="335"/>
            </a:xfrm>
            <a:custGeom>
              <a:avLst/>
              <a:gdLst>
                <a:gd name="T0" fmla="*/ 2127 w 2127"/>
                <a:gd name="T1" fmla="*/ 0 h 335"/>
                <a:gd name="T2" fmla="*/ 1063 w 2127"/>
                <a:gd name="T3" fmla="*/ 310 h 335"/>
                <a:gd name="T4" fmla="*/ 0 w 2127"/>
                <a:gd name="T5" fmla="*/ 148 h 335"/>
              </a:gdLst>
              <a:ahLst/>
              <a:cxnLst>
                <a:cxn ang="0">
                  <a:pos x="T0" y="T1"/>
                </a:cxn>
                <a:cxn ang="0">
                  <a:pos x="T2" y="T3"/>
                </a:cxn>
                <a:cxn ang="0">
                  <a:pos x="T4" y="T5"/>
                </a:cxn>
              </a:cxnLst>
              <a:rect l="0" t="0" r="r" b="b"/>
              <a:pathLst>
                <a:path w="2127" h="335">
                  <a:moveTo>
                    <a:pt x="2127" y="0"/>
                  </a:moveTo>
                  <a:cubicBezTo>
                    <a:pt x="1772" y="142"/>
                    <a:pt x="1417" y="285"/>
                    <a:pt x="1063" y="310"/>
                  </a:cubicBezTo>
                  <a:cubicBezTo>
                    <a:pt x="709" y="335"/>
                    <a:pt x="354" y="241"/>
                    <a:pt x="0" y="148"/>
                  </a:cubicBez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77836" name="Group 12"/>
          <p:cNvGrpSpPr>
            <a:grpSpLocks/>
          </p:cNvGrpSpPr>
          <p:nvPr/>
        </p:nvGrpSpPr>
        <p:grpSpPr bwMode="auto">
          <a:xfrm>
            <a:off x="338138" y="2295525"/>
            <a:ext cx="3171825" cy="2600325"/>
            <a:chOff x="213" y="1446"/>
            <a:chExt cx="1998" cy="1638"/>
          </a:xfrm>
        </p:grpSpPr>
        <p:pic>
          <p:nvPicPr>
            <p:cNvPr id="778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 y="1446"/>
              <a:ext cx="1998" cy="1638"/>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7835" name="Oval 11"/>
            <p:cNvSpPr>
              <a:spLocks noChangeArrowheads="1"/>
            </p:cNvSpPr>
            <p:nvPr/>
          </p:nvSpPr>
          <p:spPr bwMode="auto">
            <a:xfrm>
              <a:off x="1560" y="2745"/>
              <a:ext cx="195" cy="186"/>
            </a:xfrm>
            <a:prstGeom prst="ellipse">
              <a:avLst/>
            </a:prstGeom>
            <a:solidFill>
              <a:srgbClr val="E1F2F3"/>
            </a:solidFill>
            <a:ln w="9525">
              <a:solidFill>
                <a:srgbClr val="00FF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834" name="Text Box 10"/>
            <p:cNvSpPr txBox="1">
              <a:spLocks noChangeArrowheads="1"/>
            </p:cNvSpPr>
            <p:nvPr/>
          </p:nvSpPr>
          <p:spPr bwMode="auto">
            <a:xfrm>
              <a:off x="1536" y="2742"/>
              <a:ext cx="264"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1">
                  <a:latin typeface="Times New Roman" charset="0"/>
                </a:rPr>
                <a:t>R</a:t>
              </a:r>
            </a:p>
          </p:txBody>
        </p:sp>
      </p:grpSp>
      <p:sp>
        <p:nvSpPr>
          <p:cNvPr id="2" name="Date Placeholder 1"/>
          <p:cNvSpPr>
            <a:spLocks noGrp="1"/>
          </p:cNvSpPr>
          <p:nvPr>
            <p:ph type="dt" sz="half" idx="10"/>
          </p:nvPr>
        </p:nvSpPr>
        <p:spPr/>
        <p:txBody>
          <a:bodyPr/>
          <a:lstStyle/>
          <a:p>
            <a:fld id="{34420C5B-2E9E-4515-89A7-D844E688A622}" type="datetime1">
              <a:rPr lang="en-US" smtClean="0"/>
              <a:t>11/25/2019</a:t>
            </a:fld>
            <a:endParaRPr lang="en-US"/>
          </a:p>
        </p:txBody>
      </p:sp>
    </p:spTree>
    <p:extLst>
      <p:ext uri="{BB962C8B-B14F-4D97-AF65-F5344CB8AC3E}">
        <p14:creationId xmlns:p14="http://schemas.microsoft.com/office/powerpoint/2010/main" val="4040051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783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7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Data Structures: Lecture 31</a:t>
            </a:r>
          </a:p>
        </p:txBody>
      </p:sp>
      <p:sp>
        <p:nvSpPr>
          <p:cNvPr id="7" name="Slide Number Placeholder 5"/>
          <p:cNvSpPr>
            <a:spLocks noGrp="1"/>
          </p:cNvSpPr>
          <p:nvPr>
            <p:ph type="sldNum" sz="quarter" idx="12"/>
          </p:nvPr>
        </p:nvSpPr>
        <p:spPr/>
        <p:txBody>
          <a:bodyPr/>
          <a:lstStyle/>
          <a:p>
            <a:fld id="{15B5F0FE-65A1-014E-BB7B-C69CE60D5606}" type="slidenum">
              <a:rPr lang="en-US"/>
              <a:pPr/>
              <a:t>6</a:t>
            </a:fld>
            <a:endParaRPr lang="en-US"/>
          </a:p>
        </p:txBody>
      </p:sp>
      <p:sp>
        <p:nvSpPr>
          <p:cNvPr id="78850" name="Rectangle 2"/>
          <p:cNvSpPr>
            <a:spLocks noGrp="1" noChangeArrowheads="1"/>
          </p:cNvSpPr>
          <p:nvPr>
            <p:ph type="title"/>
          </p:nvPr>
        </p:nvSpPr>
        <p:spPr/>
        <p:txBody>
          <a:bodyPr/>
          <a:lstStyle/>
          <a:p>
            <a:r>
              <a:rPr lang="en-US" dirty="0"/>
              <a:t>Review: Recursive Deletion</a:t>
            </a:r>
          </a:p>
        </p:txBody>
      </p:sp>
      <p:sp>
        <p:nvSpPr>
          <p:cNvPr id="78851" name="Rectangle 3"/>
          <p:cNvSpPr>
            <a:spLocks noGrp="1" noChangeArrowheads="1"/>
          </p:cNvSpPr>
          <p:nvPr>
            <p:ph type="body" idx="1"/>
          </p:nvPr>
        </p:nvSpPr>
        <p:spPr/>
        <p:txBody>
          <a:bodyPr/>
          <a:lstStyle/>
          <a:p>
            <a:pPr>
              <a:buFontTx/>
              <a:buNone/>
            </a:pPr>
            <a:r>
              <a:rPr lang="en-US"/>
              <a:t>Three possible cases to delete a node, </a:t>
            </a:r>
            <a:r>
              <a:rPr lang="en-US" i="1"/>
              <a:t>x</a:t>
            </a:r>
            <a:r>
              <a:rPr lang="en-US"/>
              <a:t>,  from a BST</a:t>
            </a:r>
          </a:p>
          <a:p>
            <a:pPr>
              <a:buFontTx/>
              <a:buNone/>
            </a:pPr>
            <a:r>
              <a:rPr lang="en-US"/>
              <a:t>1. The node, </a:t>
            </a:r>
            <a:br>
              <a:rPr lang="en-US"/>
            </a:br>
            <a:r>
              <a:rPr lang="en-US" i="1"/>
              <a:t>x,</a:t>
            </a:r>
            <a:r>
              <a:rPr lang="en-US"/>
              <a:t> is a leaf</a:t>
            </a:r>
          </a:p>
          <a:p>
            <a:endParaRPr lang="en-US"/>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0" y="2489200"/>
            <a:ext cx="4176713" cy="3284538"/>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8853" name="Line 5"/>
          <p:cNvSpPr>
            <a:spLocks noChangeShapeType="1"/>
          </p:cNvSpPr>
          <p:nvPr/>
        </p:nvSpPr>
        <p:spPr bwMode="auto">
          <a:xfrm>
            <a:off x="2906713" y="3587750"/>
            <a:ext cx="1384300" cy="13589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fld id="{0AB7E9A3-169A-4BC7-BBA8-F676E91CD7D9}" type="datetime1">
              <a:rPr lang="en-US" smtClean="0"/>
              <a:t>11/25/2019</a:t>
            </a:fld>
            <a:endParaRPr lang="en-US"/>
          </a:p>
        </p:txBody>
      </p:sp>
    </p:spTree>
    <p:extLst>
      <p:ext uri="{BB962C8B-B14F-4D97-AF65-F5344CB8AC3E}">
        <p14:creationId xmlns:p14="http://schemas.microsoft.com/office/powerpoint/2010/main" val="40296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Data Structures: Lecture 31</a:t>
            </a:r>
          </a:p>
        </p:txBody>
      </p:sp>
      <p:sp>
        <p:nvSpPr>
          <p:cNvPr id="7" name="Slide Number Placeholder 5"/>
          <p:cNvSpPr>
            <a:spLocks noGrp="1"/>
          </p:cNvSpPr>
          <p:nvPr>
            <p:ph type="sldNum" sz="quarter" idx="12"/>
          </p:nvPr>
        </p:nvSpPr>
        <p:spPr/>
        <p:txBody>
          <a:bodyPr/>
          <a:lstStyle/>
          <a:p>
            <a:fld id="{C1A5493E-1613-AA41-987B-E280C818579E}" type="slidenum">
              <a:rPr lang="en-US"/>
              <a:pPr/>
              <a:t>7</a:t>
            </a:fld>
            <a:endParaRPr lang="en-US"/>
          </a:p>
        </p:txBody>
      </p:sp>
      <p:sp>
        <p:nvSpPr>
          <p:cNvPr id="79874" name="Rectangle 2"/>
          <p:cNvSpPr>
            <a:spLocks noGrp="1" noChangeArrowheads="1"/>
          </p:cNvSpPr>
          <p:nvPr>
            <p:ph type="title"/>
          </p:nvPr>
        </p:nvSpPr>
        <p:spPr/>
        <p:txBody>
          <a:bodyPr/>
          <a:lstStyle/>
          <a:p>
            <a:r>
              <a:rPr lang="en-US" dirty="0"/>
              <a:t>Review: Recursive Deletion</a:t>
            </a:r>
          </a:p>
        </p:txBody>
      </p:sp>
      <p:sp>
        <p:nvSpPr>
          <p:cNvPr id="79875" name="Rectangle 3"/>
          <p:cNvSpPr>
            <a:spLocks noGrp="1" noChangeArrowheads="1"/>
          </p:cNvSpPr>
          <p:nvPr>
            <p:ph type="body" idx="1"/>
          </p:nvPr>
        </p:nvSpPr>
        <p:spPr/>
        <p:txBody>
          <a:bodyPr/>
          <a:lstStyle/>
          <a:p>
            <a:pPr>
              <a:buFontTx/>
              <a:buNone/>
            </a:pPr>
            <a:r>
              <a:rPr lang="en-US"/>
              <a:t>2. The node, </a:t>
            </a:r>
            <a:r>
              <a:rPr lang="en-US" i="1"/>
              <a:t>x</a:t>
            </a:r>
            <a:r>
              <a:rPr lang="en-US"/>
              <a:t> has one child</a:t>
            </a:r>
          </a:p>
          <a:p>
            <a:endParaRPr lang="en-US"/>
          </a:p>
          <a:p>
            <a:endParaRPr lang="en-US"/>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3" y="2220913"/>
            <a:ext cx="5021262" cy="3636962"/>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9877" name="Freeform 5"/>
          <p:cNvSpPr>
            <a:spLocks/>
          </p:cNvSpPr>
          <p:nvPr/>
        </p:nvSpPr>
        <p:spPr bwMode="auto">
          <a:xfrm flipH="1">
            <a:off x="1017588" y="2133600"/>
            <a:ext cx="1936750" cy="2203450"/>
          </a:xfrm>
          <a:custGeom>
            <a:avLst/>
            <a:gdLst>
              <a:gd name="T0" fmla="*/ 739 w 1512"/>
              <a:gd name="T1" fmla="*/ 0 h 1772"/>
              <a:gd name="T2" fmla="*/ 1389 w 1512"/>
              <a:gd name="T3" fmla="*/ 812 h 1772"/>
              <a:gd name="T4" fmla="*/ 0 w 1512"/>
              <a:gd name="T5" fmla="*/ 1772 h 1772"/>
            </a:gdLst>
            <a:ahLst/>
            <a:cxnLst>
              <a:cxn ang="0">
                <a:pos x="T0" y="T1"/>
              </a:cxn>
              <a:cxn ang="0">
                <a:pos x="T2" y="T3"/>
              </a:cxn>
              <a:cxn ang="0">
                <a:pos x="T4" y="T5"/>
              </a:cxn>
            </a:cxnLst>
            <a:rect l="0" t="0" r="r" b="b"/>
            <a:pathLst>
              <a:path w="1512" h="1772">
                <a:moveTo>
                  <a:pt x="739" y="0"/>
                </a:moveTo>
                <a:cubicBezTo>
                  <a:pt x="1125" y="258"/>
                  <a:pt x="1512" y="517"/>
                  <a:pt x="1389" y="812"/>
                </a:cubicBezTo>
                <a:cubicBezTo>
                  <a:pt x="1266" y="1107"/>
                  <a:pt x="633" y="1439"/>
                  <a:pt x="0" y="1772"/>
                </a:cubicBezTo>
              </a:path>
            </a:pathLst>
          </a:custGeom>
          <a:noFill/>
          <a:ln w="9525">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fld id="{13A67D38-F6F9-40A8-9DDD-C5C3412BEEE8}" type="datetime1">
              <a:rPr lang="en-US" smtClean="0"/>
              <a:t>11/25/2019</a:t>
            </a:fld>
            <a:endParaRPr lang="en-US"/>
          </a:p>
        </p:txBody>
      </p:sp>
    </p:spTree>
    <p:extLst>
      <p:ext uri="{BB962C8B-B14F-4D97-AF65-F5344CB8AC3E}">
        <p14:creationId xmlns:p14="http://schemas.microsoft.com/office/powerpoint/2010/main" val="34361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en-US"/>
              <a:t>Data Structures: Lecture 31</a:t>
            </a:r>
          </a:p>
        </p:txBody>
      </p:sp>
      <p:sp>
        <p:nvSpPr>
          <p:cNvPr id="17" name="Slide Number Placeholder 5"/>
          <p:cNvSpPr>
            <a:spLocks noGrp="1"/>
          </p:cNvSpPr>
          <p:nvPr>
            <p:ph type="sldNum" sz="quarter" idx="12"/>
          </p:nvPr>
        </p:nvSpPr>
        <p:spPr/>
        <p:txBody>
          <a:bodyPr/>
          <a:lstStyle/>
          <a:p>
            <a:fld id="{115A8993-9469-814B-9A43-BB5ADEE6F212}" type="slidenum">
              <a:rPr lang="en-US"/>
              <a:pPr/>
              <a:t>8</a:t>
            </a:fld>
            <a:endParaRPr lang="en-US"/>
          </a:p>
        </p:txBody>
      </p:sp>
      <p:sp>
        <p:nvSpPr>
          <p:cNvPr id="80898" name="Rectangle 2"/>
          <p:cNvSpPr>
            <a:spLocks noGrp="1" noChangeArrowheads="1"/>
          </p:cNvSpPr>
          <p:nvPr>
            <p:ph type="title"/>
          </p:nvPr>
        </p:nvSpPr>
        <p:spPr/>
        <p:txBody>
          <a:bodyPr/>
          <a:lstStyle/>
          <a:p>
            <a:r>
              <a:rPr lang="en-US" dirty="0"/>
              <a:t>Review: Recursive Deletion</a:t>
            </a:r>
          </a:p>
        </p:txBody>
      </p:sp>
      <p:sp>
        <p:nvSpPr>
          <p:cNvPr id="80899" name="Rectangle 3"/>
          <p:cNvSpPr>
            <a:spLocks noGrp="1" noChangeArrowheads="1"/>
          </p:cNvSpPr>
          <p:nvPr>
            <p:ph type="body" idx="1"/>
          </p:nvPr>
        </p:nvSpPr>
        <p:spPr/>
        <p:txBody>
          <a:bodyPr/>
          <a:lstStyle/>
          <a:p>
            <a:r>
              <a:rPr lang="en-US" i="1"/>
              <a:t>x</a:t>
            </a:r>
            <a:r>
              <a:rPr lang="en-US"/>
              <a:t> has two children</a:t>
            </a:r>
          </a:p>
        </p:txBody>
      </p:sp>
      <p:grpSp>
        <p:nvGrpSpPr>
          <p:cNvPr id="80907" name="Group 11"/>
          <p:cNvGrpSpPr>
            <a:grpSpLocks/>
          </p:cNvGrpSpPr>
          <p:nvPr/>
        </p:nvGrpSpPr>
        <p:grpSpPr bwMode="auto">
          <a:xfrm>
            <a:off x="234950" y="2463800"/>
            <a:ext cx="6746875" cy="3249613"/>
            <a:chOff x="148" y="1552"/>
            <a:chExt cx="4250" cy="2047"/>
          </a:xfrm>
        </p:grpSpPr>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 y="1552"/>
              <a:ext cx="2727" cy="2047"/>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0901" name="Text Box 5"/>
            <p:cNvSpPr txBox="1">
              <a:spLocks noChangeArrowheads="1"/>
            </p:cNvSpPr>
            <p:nvPr/>
          </p:nvSpPr>
          <p:spPr bwMode="auto">
            <a:xfrm>
              <a:off x="148" y="2186"/>
              <a:ext cx="2525" cy="518"/>
            </a:xfrm>
            <a:prstGeom prst="rect">
              <a:avLst/>
            </a:prstGeom>
            <a:solidFill>
              <a:schemeClr val="accent1"/>
            </a:solidFill>
            <a:ln>
              <a:noFill/>
            </a:ln>
            <a:effectLst>
              <a:outerShdw blurRad="63500" dist="107763" dir="2700000" algn="ctr" rotWithShape="0">
                <a:schemeClr val="bg2">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400" dirty="0"/>
                <a:t>Replace contents of x with </a:t>
              </a:r>
              <a:r>
                <a:rPr lang="en-US" sz="2400" dirty="0" err="1"/>
                <a:t>inorder</a:t>
              </a:r>
              <a:r>
                <a:rPr lang="en-US" sz="2400" dirty="0"/>
                <a:t> successor</a:t>
              </a:r>
            </a:p>
          </p:txBody>
        </p:sp>
        <p:sp>
          <p:nvSpPr>
            <p:cNvPr id="80902" name="Line 6"/>
            <p:cNvSpPr>
              <a:spLocks noChangeShapeType="1"/>
            </p:cNvSpPr>
            <p:nvPr/>
          </p:nvSpPr>
          <p:spPr bwMode="auto">
            <a:xfrm>
              <a:off x="2688" y="2570"/>
              <a:ext cx="694" cy="39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80906" name="Group 10"/>
          <p:cNvGrpSpPr>
            <a:grpSpLocks/>
          </p:cNvGrpSpPr>
          <p:nvPr/>
        </p:nvGrpSpPr>
        <p:grpSpPr bwMode="auto">
          <a:xfrm>
            <a:off x="5540375" y="4691063"/>
            <a:ext cx="357188" cy="274637"/>
            <a:chOff x="3564" y="1995"/>
            <a:chExt cx="225" cy="173"/>
          </a:xfrm>
        </p:grpSpPr>
        <p:sp>
          <p:nvSpPr>
            <p:cNvPr id="80904" name="Oval 8"/>
            <p:cNvSpPr>
              <a:spLocks noChangeArrowheads="1"/>
            </p:cNvSpPr>
            <p:nvPr/>
          </p:nvSpPr>
          <p:spPr bwMode="auto">
            <a:xfrm>
              <a:off x="3576" y="1998"/>
              <a:ext cx="165" cy="165"/>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5" name="Text Box 9"/>
            <p:cNvSpPr txBox="1">
              <a:spLocks noChangeArrowheads="1"/>
            </p:cNvSpPr>
            <p:nvPr/>
          </p:nvSpPr>
          <p:spPr bwMode="auto">
            <a:xfrm>
              <a:off x="3564" y="1995"/>
              <a:ext cx="225"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latin typeface="Times New Roman" charset="0"/>
                </a:rPr>
                <a:t>K</a:t>
              </a:r>
            </a:p>
          </p:txBody>
        </p:sp>
      </p:grpSp>
      <p:grpSp>
        <p:nvGrpSpPr>
          <p:cNvPr id="80912" name="Group 16"/>
          <p:cNvGrpSpPr>
            <a:grpSpLocks/>
          </p:cNvGrpSpPr>
          <p:nvPr/>
        </p:nvGrpSpPr>
        <p:grpSpPr bwMode="auto">
          <a:xfrm>
            <a:off x="866775" y="2390775"/>
            <a:ext cx="6124575" cy="3419475"/>
            <a:chOff x="546" y="1506"/>
            <a:chExt cx="3858" cy="2154"/>
          </a:xfrm>
        </p:grpSpPr>
        <p:pic>
          <p:nvPicPr>
            <p:cNvPr id="809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 y="1540"/>
              <a:ext cx="2723" cy="212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6666FF"/>
                  </a:solidFill>
                  <a:miter lim="800000"/>
                  <a:headEnd/>
                  <a:tailEnd/>
                </a14:hiddenLine>
              </a:ext>
            </a:extLst>
          </p:spPr>
        </p:pic>
        <p:sp>
          <p:nvSpPr>
            <p:cNvPr id="80910" name="Text Box 14"/>
            <p:cNvSpPr txBox="1">
              <a:spLocks noChangeArrowheads="1"/>
            </p:cNvSpPr>
            <p:nvPr/>
          </p:nvSpPr>
          <p:spPr bwMode="auto">
            <a:xfrm>
              <a:off x="546" y="1506"/>
              <a:ext cx="2510" cy="748"/>
            </a:xfrm>
            <a:prstGeom prst="rect">
              <a:avLst/>
            </a:prstGeom>
            <a:solidFill>
              <a:schemeClr val="accent1"/>
            </a:solidFill>
            <a:ln>
              <a:noFill/>
            </a:ln>
            <a:effectLst>
              <a:outerShdw blurRad="63500" dist="107763" dir="2700000" algn="ctr" rotWithShape="0">
                <a:schemeClr val="bg2">
                  <a:alpha val="50000"/>
                </a:schemeClr>
              </a:outerShdw>
            </a:effectLst>
            <a:extLst>
              <a:ext uri="{91240B29-F687-4f45-9708-019B960494DF}">
                <a14:hiddenLine xmlns=""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400"/>
                <a:t>Delete node pointed to by xSucc as described for cases 1 and 2</a:t>
              </a:r>
            </a:p>
          </p:txBody>
        </p:sp>
        <p:sp>
          <p:nvSpPr>
            <p:cNvPr id="80911" name="Line 15"/>
            <p:cNvSpPr>
              <a:spLocks noChangeShapeType="1"/>
            </p:cNvSpPr>
            <p:nvPr/>
          </p:nvSpPr>
          <p:spPr bwMode="auto">
            <a:xfrm>
              <a:off x="2481" y="2245"/>
              <a:ext cx="931" cy="75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2" name="Date Placeholder 1"/>
          <p:cNvSpPr>
            <a:spLocks noGrp="1"/>
          </p:cNvSpPr>
          <p:nvPr>
            <p:ph type="dt" sz="half" idx="10"/>
          </p:nvPr>
        </p:nvSpPr>
        <p:spPr/>
        <p:txBody>
          <a:bodyPr/>
          <a:lstStyle/>
          <a:p>
            <a:fld id="{1D3483D4-31AF-4A71-A549-1891D3789705}" type="datetime1">
              <a:rPr lang="en-US" smtClean="0"/>
              <a:t>11/25/2019</a:t>
            </a:fld>
            <a:endParaRPr lang="en-US"/>
          </a:p>
        </p:txBody>
      </p:sp>
    </p:spTree>
    <p:extLst>
      <p:ext uri="{BB962C8B-B14F-4D97-AF65-F5344CB8AC3E}">
        <p14:creationId xmlns:p14="http://schemas.microsoft.com/office/powerpoint/2010/main" val="3758247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6"/>
                                        </p:tgtEl>
                                        <p:attrNameLst>
                                          <p:attrName>style.visibility</p:attrName>
                                        </p:attrNameLst>
                                      </p:cBhvr>
                                      <p:to>
                                        <p:strVal val="visible"/>
                                      </p:to>
                                    </p:set>
                                  </p:childTnLst>
                                </p:cTn>
                              </p:par>
                            </p:childTnLst>
                          </p:cTn>
                        </p:par>
                        <p:par>
                          <p:cTn id="7" fill="hold" nodeType="afterGroup">
                            <p:stCondLst>
                              <p:cond delay="0"/>
                            </p:stCondLst>
                            <p:childTnLst>
                              <p:par>
                                <p:cTn id="8" presetID="56" presetClass="path" presetSubtype="0" accel="50000" decel="50000" fill="hold" nodeType="afterEffect">
                                  <p:stCondLst>
                                    <p:cond delay="0"/>
                                  </p:stCondLst>
                                  <p:childTnLst>
                                    <p:animMotion origin="layout" path="M -0.00521 -0.00347 L 0.01163 -0.22025 " pathEditMode="relative" rAng="0" ptsTypes="AA">
                                      <p:cBhvr>
                                        <p:cTn id="9" dur="2000" fill="hold"/>
                                        <p:tgtEl>
                                          <p:spTgt spid="80906"/>
                                        </p:tgtEl>
                                        <p:attrNameLst>
                                          <p:attrName>ppt_x</p:attrName>
                                          <p:attrName>ppt_y</p:attrName>
                                        </p:attrNameLst>
                                      </p:cBhvr>
                                      <p:rCtr x="833" y="-10839"/>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nodeType="clickEffect">
                                  <p:stCondLst>
                                    <p:cond delay="0"/>
                                  </p:stCondLst>
                                  <p:childTnLst>
                                    <p:set>
                                      <p:cBhvr>
                                        <p:cTn id="13" dur="1" fill="hold">
                                          <p:stCondLst>
                                            <p:cond delay="0"/>
                                          </p:stCondLst>
                                        </p:cTn>
                                        <p:tgtEl>
                                          <p:spTgt spid="80906"/>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80907"/>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80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ECCF-16DA-4F9E-8F06-857FDD2F6D53}"/>
              </a:ext>
            </a:extLst>
          </p:cNvPr>
          <p:cNvSpPr>
            <a:spLocks noGrp="1"/>
          </p:cNvSpPr>
          <p:nvPr>
            <p:ph type="title"/>
          </p:nvPr>
        </p:nvSpPr>
        <p:spPr/>
        <p:txBody>
          <a:bodyPr/>
          <a:lstStyle/>
          <a:p>
            <a:r>
              <a:rPr lang="en-US" dirty="0"/>
              <a:t>A note on deletions</a:t>
            </a:r>
          </a:p>
        </p:txBody>
      </p:sp>
      <p:sp>
        <p:nvSpPr>
          <p:cNvPr id="3" name="Content Placeholder 2">
            <a:extLst>
              <a:ext uri="{FF2B5EF4-FFF2-40B4-BE49-F238E27FC236}">
                <a16:creationId xmlns:a16="http://schemas.microsoft.com/office/drawing/2014/main" id="{8F6914CE-F8FE-4496-A512-87EC112123F2}"/>
              </a:ext>
            </a:extLst>
          </p:cNvPr>
          <p:cNvSpPr>
            <a:spLocks noGrp="1"/>
          </p:cNvSpPr>
          <p:nvPr>
            <p:ph idx="1"/>
          </p:nvPr>
        </p:nvSpPr>
        <p:spPr/>
        <p:txBody>
          <a:bodyPr>
            <a:normAutofit lnSpcReduction="10000"/>
          </a:bodyPr>
          <a:lstStyle/>
          <a:p>
            <a:r>
              <a:rPr lang="en-US" dirty="0"/>
              <a:t>Our slides so far on deletion: replace a node with 2 children with its </a:t>
            </a:r>
            <a:r>
              <a:rPr lang="en-US" u="sng" dirty="0"/>
              <a:t>in-order successor</a:t>
            </a:r>
            <a:r>
              <a:rPr lang="en-US" dirty="0"/>
              <a:t> </a:t>
            </a:r>
          </a:p>
          <a:p>
            <a:pPr lvl="1"/>
            <a:r>
              <a:rPr lang="en-US" dirty="0"/>
              <a:t>The node that comes immediately after the deleted node</a:t>
            </a:r>
          </a:p>
          <a:p>
            <a:pPr lvl="1"/>
            <a:r>
              <a:rPr lang="en-US" dirty="0"/>
              <a:t>The smallest value in the right sub-tree</a:t>
            </a:r>
          </a:p>
          <a:p>
            <a:r>
              <a:rPr lang="en-US" dirty="0"/>
              <a:t>As we saw Friday, the visualization site (and the text): replace a node with two children with its </a:t>
            </a:r>
            <a:r>
              <a:rPr lang="en-US" u="sng" dirty="0"/>
              <a:t>in-order predecessor</a:t>
            </a:r>
            <a:endParaRPr lang="en-US" dirty="0"/>
          </a:p>
          <a:p>
            <a:pPr lvl="1"/>
            <a:r>
              <a:rPr lang="en-US" dirty="0"/>
              <a:t>The node that comes immediately before the deleted node</a:t>
            </a:r>
          </a:p>
          <a:p>
            <a:pPr lvl="1"/>
            <a:r>
              <a:rPr lang="en-US" dirty="0"/>
              <a:t>The largest value in the left sub-tree</a:t>
            </a:r>
          </a:p>
        </p:txBody>
      </p:sp>
      <p:sp>
        <p:nvSpPr>
          <p:cNvPr id="4" name="Date Placeholder 3">
            <a:extLst>
              <a:ext uri="{FF2B5EF4-FFF2-40B4-BE49-F238E27FC236}">
                <a16:creationId xmlns:a16="http://schemas.microsoft.com/office/drawing/2014/main" id="{4472DB97-6E38-4C2D-8597-BE54DA013B92}"/>
              </a:ext>
            </a:extLst>
          </p:cNvPr>
          <p:cNvSpPr>
            <a:spLocks noGrp="1"/>
          </p:cNvSpPr>
          <p:nvPr>
            <p:ph type="dt" sz="half" idx="10"/>
          </p:nvPr>
        </p:nvSpPr>
        <p:spPr/>
        <p:txBody>
          <a:bodyPr/>
          <a:lstStyle/>
          <a:p>
            <a:fld id="{BA1A6292-499B-4349-BB6B-F8967AFD63C5}" type="datetime1">
              <a:rPr lang="en-US" smtClean="0"/>
              <a:t>11/25/2019</a:t>
            </a:fld>
            <a:endParaRPr lang="en-US"/>
          </a:p>
        </p:txBody>
      </p:sp>
      <p:sp>
        <p:nvSpPr>
          <p:cNvPr id="5" name="Footer Placeholder 4">
            <a:extLst>
              <a:ext uri="{FF2B5EF4-FFF2-40B4-BE49-F238E27FC236}">
                <a16:creationId xmlns:a16="http://schemas.microsoft.com/office/drawing/2014/main" id="{34BFB3A1-A53F-4070-87D4-EDA2D07416C3}"/>
              </a:ext>
            </a:extLst>
          </p:cNvPr>
          <p:cNvSpPr>
            <a:spLocks noGrp="1"/>
          </p:cNvSpPr>
          <p:nvPr>
            <p:ph type="ftr" sz="quarter" idx="11"/>
          </p:nvPr>
        </p:nvSpPr>
        <p:spPr/>
        <p:txBody>
          <a:bodyPr/>
          <a:lstStyle/>
          <a:p>
            <a:pPr>
              <a:defRPr/>
            </a:pPr>
            <a:r>
              <a:rPr lang="en-US" altLang="en-US"/>
              <a:t>Data Structures: Lecture 31</a:t>
            </a:r>
          </a:p>
        </p:txBody>
      </p:sp>
      <p:sp>
        <p:nvSpPr>
          <p:cNvPr id="6" name="Slide Number Placeholder 5">
            <a:extLst>
              <a:ext uri="{FF2B5EF4-FFF2-40B4-BE49-F238E27FC236}">
                <a16:creationId xmlns:a16="http://schemas.microsoft.com/office/drawing/2014/main" id="{252A3FC4-F179-4FE7-BF85-309216C7624C}"/>
              </a:ext>
            </a:extLst>
          </p:cNvPr>
          <p:cNvSpPr>
            <a:spLocks noGrp="1"/>
          </p:cNvSpPr>
          <p:nvPr>
            <p:ph type="sldNum" sz="quarter" idx="12"/>
          </p:nvPr>
        </p:nvSpPr>
        <p:spPr/>
        <p:txBody>
          <a:bodyPr/>
          <a:lstStyle/>
          <a:p>
            <a:fld id="{2907D84A-D9E1-964C-B1EF-5C5C24A64F29}" type="slidenum">
              <a:rPr lang="en-US" smtClean="0"/>
              <a:pPr/>
              <a:t>9</a:t>
            </a:fld>
            <a:endParaRPr lang="en-US"/>
          </a:p>
        </p:txBody>
      </p:sp>
    </p:spTree>
    <p:extLst>
      <p:ext uri="{BB962C8B-B14F-4D97-AF65-F5344CB8AC3E}">
        <p14:creationId xmlns:p14="http://schemas.microsoft.com/office/powerpoint/2010/main" val="1060112542"/>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13674</TotalTime>
  <Words>1333</Words>
  <Application>Microsoft Office PowerPoint</Application>
  <PresentationFormat>On-screen Show (4:3)</PresentationFormat>
  <Paragraphs>224</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Garamond</vt:lpstr>
      <vt:lpstr>Times New Roman</vt:lpstr>
      <vt:lpstr>Wingdings</vt:lpstr>
      <vt:lpstr>Edge</vt:lpstr>
      <vt:lpstr>EECE.3220 Data Structures</vt:lpstr>
      <vt:lpstr>Announcements/reminders</vt:lpstr>
      <vt:lpstr>Lecture outline</vt:lpstr>
      <vt:lpstr>Review: BST search</vt:lpstr>
      <vt:lpstr>Review: Inserting into a BST</vt:lpstr>
      <vt:lpstr>Review: Recursive Deletion</vt:lpstr>
      <vt:lpstr>Review: Recursive Deletion</vt:lpstr>
      <vt:lpstr>Review: Recursive Deletion</vt:lpstr>
      <vt:lpstr>A note on deletions</vt:lpstr>
      <vt:lpstr>A note on deletions (2)</vt:lpstr>
      <vt:lpstr>BST examples</vt:lpstr>
      <vt:lpstr>Example solutions</vt:lpstr>
      <vt:lpstr>Review: AVL Trees</vt:lpstr>
      <vt:lpstr>AVL Tree Clarifications</vt:lpstr>
      <vt:lpstr>Computing balance factor</vt:lpstr>
      <vt:lpstr>Review: AVL Tree rotations</vt:lpstr>
      <vt:lpstr>Tree rotations</vt:lpstr>
      <vt:lpstr>AVL examples</vt:lpstr>
      <vt:lpstr>Example solutions</vt:lpstr>
      <vt:lpstr>Review: Red-black trees</vt:lpstr>
      <vt:lpstr>Review: Red-black tree properties</vt:lpstr>
      <vt:lpstr>Red-black tree operations</vt:lpstr>
      <vt:lpstr>Red-black tree operations</vt:lpstr>
      <vt:lpstr>Red-black tree example</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Michael Geiger</cp:lastModifiedBy>
  <cp:revision>2625</cp:revision>
  <dcterms:created xsi:type="dcterms:W3CDTF">2006-04-03T05:03:01Z</dcterms:created>
  <dcterms:modified xsi:type="dcterms:W3CDTF">2019-11-25T14:56:32Z</dcterms:modified>
</cp:coreProperties>
</file>