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82" r:id="rId4"/>
    <p:sldId id="450" r:id="rId5"/>
    <p:sldId id="484" r:id="rId6"/>
    <p:sldId id="417" r:id="rId7"/>
    <p:sldId id="422" r:id="rId8"/>
    <p:sldId id="418" r:id="rId9"/>
    <p:sldId id="415" r:id="rId10"/>
    <p:sldId id="423" r:id="rId11"/>
    <p:sldId id="424" r:id="rId12"/>
    <p:sldId id="425" r:id="rId13"/>
    <p:sldId id="448" r:id="rId14"/>
    <p:sldId id="449" r:id="rId15"/>
    <p:sldId id="451" r:id="rId16"/>
    <p:sldId id="442" r:id="rId17"/>
    <p:sldId id="443" r:id="rId18"/>
    <p:sldId id="444" r:id="rId19"/>
    <p:sldId id="445" r:id="rId20"/>
    <p:sldId id="446" r:id="rId21"/>
    <p:sldId id="447" r:id="rId22"/>
    <p:sldId id="385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3A461-2583-4E9B-A19A-F57F067DC294}" v="8" dt="2020-01-28T17:45:5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A83A461-2583-4E9B-A19A-F57F067DC294}"/>
    <pc:docChg chg="undo custSel addSld modSld">
      <pc:chgData name="Geiger, Michael J" userId="13cae92b-b37c-450b-a449-82fcae19569d" providerId="ADAL" clId="{CA83A461-2583-4E9B-A19A-F57F067DC294}" dt="2020-01-28T17:46:33.641" v="519" actId="2711"/>
      <pc:docMkLst>
        <pc:docMk/>
      </pc:docMkLst>
      <pc:sldChg chg="modSp">
        <pc:chgData name="Geiger, Michael J" userId="13cae92b-b37c-450b-a449-82fcae19569d" providerId="ADAL" clId="{CA83A461-2583-4E9B-A19A-F57F067DC294}" dt="2020-01-28T14:17:06.855" v="38" actId="20577"/>
        <pc:sldMkLst>
          <pc:docMk/>
          <pc:sldMk cId="0" sldId="256"/>
        </pc:sldMkLst>
        <pc:spChg chg="mod">
          <ac:chgData name="Geiger, Michael J" userId="13cae92b-b37c-450b-a449-82fcae19569d" providerId="ADAL" clId="{CA83A461-2583-4E9B-A19A-F57F067DC294}" dt="2020-01-28T14:17:06.855" v="3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A83A461-2583-4E9B-A19A-F57F067DC294}" dt="2020-01-28T17:41:53.541" v="397" actId="20577"/>
        <pc:sldMkLst>
          <pc:docMk/>
          <pc:sldMk cId="0" sldId="257"/>
        </pc:sldMkLst>
        <pc:spChg chg="mod">
          <ac:chgData name="Geiger, Michael J" userId="13cae92b-b37c-450b-a449-82fcae19569d" providerId="ADAL" clId="{CA83A461-2583-4E9B-A19A-F57F067DC294}" dt="2020-01-28T17:41:53.541" v="397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CA83A461-2583-4E9B-A19A-F57F067DC294}" dt="2020-01-28T17:21:31.354" v="31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A83A461-2583-4E9B-A19A-F57F067DC294}" dt="2020-01-28T14:19:33.865" v="272"/>
        <pc:sldMkLst>
          <pc:docMk/>
          <pc:sldMk cId="0" sldId="385"/>
        </pc:sldMkLst>
        <pc:spChg chg="mod">
          <ac:chgData name="Geiger, Michael J" userId="13cae92b-b37c-450b-a449-82fcae19569d" providerId="ADAL" clId="{CA83A461-2583-4E9B-A19A-F57F067DC294}" dt="2020-01-28T14:19:33.865" v="272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CA83A461-2583-4E9B-A19A-F57F067DC294}" dt="2020-01-28T17:21:56.745" v="319"/>
        <pc:sldMkLst>
          <pc:docMk/>
          <pc:sldMk cId="1222993414" sldId="450"/>
        </pc:sldMkLst>
      </pc:sldChg>
      <pc:sldChg chg="add">
        <pc:chgData name="Geiger, Michael J" userId="13cae92b-b37c-450b-a449-82fcae19569d" providerId="ADAL" clId="{CA83A461-2583-4E9B-A19A-F57F067DC294}" dt="2020-01-28T17:21:56.745" v="319"/>
        <pc:sldMkLst>
          <pc:docMk/>
          <pc:sldMk cId="3585894709" sldId="482"/>
        </pc:sldMkLst>
      </pc:sldChg>
      <pc:sldChg chg="addSp delSp modSp add">
        <pc:chgData name="Geiger, Michael J" userId="13cae92b-b37c-450b-a449-82fcae19569d" providerId="ADAL" clId="{CA83A461-2583-4E9B-A19A-F57F067DC294}" dt="2020-01-28T17:46:33.641" v="519" actId="2711"/>
        <pc:sldMkLst>
          <pc:docMk/>
          <pc:sldMk cId="1864002447" sldId="484"/>
        </pc:sldMkLst>
        <pc:spChg chg="add del mod">
          <ac:chgData name="Geiger, Michael J" userId="13cae92b-b37c-450b-a449-82fcae19569d" providerId="ADAL" clId="{CA83A461-2583-4E9B-A19A-F57F067DC294}" dt="2020-01-28T17:40:31.327" v="331"/>
          <ac:spMkLst>
            <pc:docMk/>
            <pc:sldMk cId="1864002447" sldId="484"/>
            <ac:spMk id="2" creationId="{CCA280F2-24D0-4EA2-8971-E8976B2C56F6}"/>
          </ac:spMkLst>
        </pc:spChg>
        <pc:spChg chg="add del mod">
          <ac:chgData name="Geiger, Michael J" userId="13cae92b-b37c-450b-a449-82fcae19569d" providerId="ADAL" clId="{CA83A461-2583-4E9B-A19A-F57F067DC294}" dt="2020-01-28T17:40:31.327" v="331"/>
          <ac:spMkLst>
            <pc:docMk/>
            <pc:sldMk cId="1864002447" sldId="484"/>
            <ac:spMk id="3" creationId="{6531B243-A12E-4C2F-92D1-1A41A26DCFF7}"/>
          </ac:spMkLst>
        </pc:spChg>
        <pc:spChg chg="add del mod">
          <ac:chgData name="Geiger, Michael J" userId="13cae92b-b37c-450b-a449-82fcae19569d" providerId="ADAL" clId="{CA83A461-2583-4E9B-A19A-F57F067DC294}" dt="2020-01-28T17:40:31.327" v="331"/>
          <ac:spMkLst>
            <pc:docMk/>
            <pc:sldMk cId="1864002447" sldId="484"/>
            <ac:spMk id="7" creationId="{FF035034-52B3-494F-9EC3-1ECC7CB3079B}"/>
          </ac:spMkLst>
        </pc:spChg>
        <pc:spChg chg="add del mod">
          <ac:chgData name="Geiger, Michael J" userId="13cae92b-b37c-450b-a449-82fcae19569d" providerId="ADAL" clId="{CA83A461-2583-4E9B-A19A-F57F067DC294}" dt="2020-01-28T17:40:31.327" v="331"/>
          <ac:spMkLst>
            <pc:docMk/>
            <pc:sldMk cId="1864002447" sldId="484"/>
            <ac:spMk id="8" creationId="{0181335B-56BE-4D70-9D04-8B46CC6383D5}"/>
          </ac:spMkLst>
        </pc:spChg>
        <pc:spChg chg="add del mod">
          <ac:chgData name="Geiger, Michael J" userId="13cae92b-b37c-450b-a449-82fcae19569d" providerId="ADAL" clId="{CA83A461-2583-4E9B-A19A-F57F067DC294}" dt="2020-01-28T17:40:31.327" v="331"/>
          <ac:spMkLst>
            <pc:docMk/>
            <pc:sldMk cId="1864002447" sldId="484"/>
            <ac:spMk id="9" creationId="{0070B76B-F238-4090-816C-E2058B6AA0E3}"/>
          </ac:spMkLst>
        </pc:spChg>
        <pc:spChg chg="mod">
          <ac:chgData name="Geiger, Michael J" userId="13cae92b-b37c-450b-a449-82fcae19569d" providerId="ADAL" clId="{CA83A461-2583-4E9B-A19A-F57F067DC294}" dt="2020-01-28T17:46:33.641" v="519" actId="2711"/>
          <ac:spMkLst>
            <pc:docMk/>
            <pc:sldMk cId="1864002447" sldId="484"/>
            <ac:spMk id="22531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88518958-645B-43CA-BE71-6C55602FEB67}"/>
    <pc:docChg chg="undo redo custSel addSld delSld modSld">
      <pc:chgData name="Geiger, Michael J" userId="13cae92b-b37c-450b-a449-82fcae19569d" providerId="ADAL" clId="{88518958-645B-43CA-BE71-6C55602FEB67}" dt="2019-09-09T02:57:51.197" v="890" actId="20577"/>
      <pc:docMkLst>
        <pc:docMk/>
      </pc:docMkLst>
      <pc:sldChg chg="modSp">
        <pc:chgData name="Geiger, Michael J" userId="13cae92b-b37c-450b-a449-82fcae19569d" providerId="ADAL" clId="{88518958-645B-43CA-BE71-6C55602FEB67}" dt="2019-09-09T02:02:19.354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88518958-645B-43CA-BE71-6C55602FEB67}" dt="2019-09-09T02:02:19.354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88518958-645B-43CA-BE71-6C55602FEB67}" dt="2019-09-09T02:46:42.099" v="529" actId="20577"/>
        <pc:sldMkLst>
          <pc:docMk/>
          <pc:sldMk cId="0" sldId="257"/>
        </pc:sldMkLst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2" creationId="{6B978703-3652-4AE5-BC1B-C96328D6BE3F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3" creationId="{7433010A-6D29-4B54-92E3-EC3550E2EAD6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7" creationId="{93A5A3D2-9538-4F04-BA77-96D61AB6EC3B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8" creationId="{AE5E8041-1E92-4152-876F-79D8D9EFD35E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9" creationId="{3D326142-F715-4709-96EC-60B5EBA17674}"/>
          </ac:spMkLst>
        </pc:spChg>
        <pc:spChg chg="mod">
          <ac:chgData name="Geiger, Michael J" userId="13cae92b-b37c-450b-a449-82fcae19569d" providerId="ADAL" clId="{88518958-645B-43CA-BE71-6C55602FEB67}" dt="2019-09-09T02:46:42.099" v="52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88518958-645B-43CA-BE71-6C55602FEB67}" dt="2019-09-09T02:57:51.197" v="890" actId="20577"/>
        <pc:sldMkLst>
          <pc:docMk/>
          <pc:sldMk cId="0" sldId="385"/>
        </pc:sldMkLst>
        <pc:spChg chg="mod">
          <ac:chgData name="Geiger, Michael J" userId="13cae92b-b37c-450b-a449-82fcae19569d" providerId="ADAL" clId="{88518958-645B-43CA-BE71-6C55602FEB67}" dt="2019-09-09T02:57:51.197" v="89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88518958-645B-43CA-BE71-6C55602FEB67}" dt="2019-09-09T02:46:33.025" v="504" actId="2696"/>
        <pc:sldMkLst>
          <pc:docMk/>
          <pc:sldMk cId="559217756" sldId="414"/>
        </pc:sldMkLst>
      </pc:sldChg>
      <pc:sldChg chg="del">
        <pc:chgData name="Geiger, Michael J" userId="13cae92b-b37c-450b-a449-82fcae19569d" providerId="ADAL" clId="{88518958-645B-43CA-BE71-6C55602FEB67}" dt="2019-09-09T02:46:33.065" v="505" actId="2696"/>
        <pc:sldMkLst>
          <pc:docMk/>
          <pc:sldMk cId="427466556" sldId="416"/>
        </pc:sldMkLst>
      </pc:sldChg>
      <pc:sldChg chg="del">
        <pc:chgData name="Geiger, Michael J" userId="13cae92b-b37c-450b-a449-82fcae19569d" providerId="ADAL" clId="{88518958-645B-43CA-BE71-6C55602FEB67}" dt="2019-09-09T02:47:35.784" v="531" actId="2696"/>
        <pc:sldMkLst>
          <pc:docMk/>
          <pc:sldMk cId="3242980277" sldId="426"/>
        </pc:sldMkLst>
      </pc:sldChg>
      <pc:sldChg chg="del">
        <pc:chgData name="Geiger, Michael J" userId="13cae92b-b37c-450b-a449-82fcae19569d" providerId="ADAL" clId="{88518958-645B-43CA-BE71-6C55602FEB67}" dt="2019-09-09T02:46:33.087" v="506" actId="2696"/>
        <pc:sldMkLst>
          <pc:docMk/>
          <pc:sldMk cId="1914067159" sldId="427"/>
        </pc:sldMkLst>
      </pc:sldChg>
      <pc:sldChg chg="del">
        <pc:chgData name="Geiger, Michael J" userId="13cae92b-b37c-450b-a449-82fcae19569d" providerId="ADAL" clId="{88518958-645B-43CA-BE71-6C55602FEB67}" dt="2019-09-09T02:46:33.117" v="507" actId="2696"/>
        <pc:sldMkLst>
          <pc:docMk/>
          <pc:sldMk cId="940062356" sldId="428"/>
        </pc:sldMkLst>
      </pc:sldChg>
      <pc:sldChg chg="del">
        <pc:chgData name="Geiger, Michael J" userId="13cae92b-b37c-450b-a449-82fcae19569d" providerId="ADAL" clId="{88518958-645B-43CA-BE71-6C55602FEB67}" dt="2019-09-09T02:46:33.148" v="508" actId="2696"/>
        <pc:sldMkLst>
          <pc:docMk/>
          <pc:sldMk cId="3122944833" sldId="429"/>
        </pc:sldMkLst>
      </pc:sldChg>
      <pc:sldChg chg="add del">
        <pc:chgData name="Geiger, Michael J" userId="13cae92b-b37c-450b-a449-82fcae19569d" providerId="ADAL" clId="{88518958-645B-43CA-BE71-6C55602FEB67}" dt="2019-09-09T02:52:32.753" v="534" actId="2696"/>
        <pc:sldMkLst>
          <pc:docMk/>
          <pc:sldMk cId="1478403257" sldId="440"/>
        </pc:sldMkLst>
      </pc:sldChg>
      <pc:sldChg chg="add del">
        <pc:chgData name="Geiger, Michael J" userId="13cae92b-b37c-450b-a449-82fcae19569d" providerId="ADAL" clId="{88518958-645B-43CA-BE71-6C55602FEB67}" dt="2019-09-09T02:52:30.709" v="533" actId="2696"/>
        <pc:sldMkLst>
          <pc:docMk/>
          <pc:sldMk cId="879250575" sldId="441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844918450" sldId="442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28010117" sldId="443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467117726" sldId="444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794891097" sldId="445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031877870" sldId="446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840911565" sldId="447"/>
        </pc:sldMkLst>
      </pc:sldChg>
      <pc:sldChg chg="add">
        <pc:chgData name="Geiger, Michael J" userId="13cae92b-b37c-450b-a449-82fcae19569d" providerId="ADAL" clId="{88518958-645B-43CA-BE71-6C55602FEB67}" dt="2019-09-09T02:52:27.740" v="532"/>
        <pc:sldMkLst>
          <pc:docMk/>
          <pc:sldMk cId="108367357" sldId="448"/>
        </pc:sldMkLst>
      </pc:sldChg>
      <pc:sldChg chg="add">
        <pc:chgData name="Geiger, Michael J" userId="13cae92b-b37c-450b-a449-82fcae19569d" providerId="ADAL" clId="{88518958-645B-43CA-BE71-6C55602FEB67}" dt="2019-09-09T02:52:27.740" v="532"/>
        <pc:sldMkLst>
          <pc:docMk/>
          <pc:sldMk cId="1284403745" sldId="449"/>
        </pc:sldMkLst>
      </pc:sldChg>
      <pc:sldChg chg="modSp add">
        <pc:chgData name="Geiger, Michael J" userId="13cae92b-b37c-450b-a449-82fcae19569d" providerId="ADAL" clId="{88518958-645B-43CA-BE71-6C55602FEB67}" dt="2019-09-09T02:55:45.452" v="853" actId="2711"/>
        <pc:sldMkLst>
          <pc:docMk/>
          <pc:sldMk cId="246822479" sldId="451"/>
        </pc:sldMkLst>
        <pc:spChg chg="mod">
          <ac:chgData name="Geiger, Michael J" userId="13cae92b-b37c-450b-a449-82fcae19569d" providerId="ADAL" clId="{88518958-645B-43CA-BE71-6C55602FEB67}" dt="2019-09-09T02:55:45.452" v="853" actId="2711"/>
          <ac:spMkLst>
            <pc:docMk/>
            <pc:sldMk cId="246822479" sldId="451"/>
            <ac:spMk id="3" creationId="{B45A6CF8-5EB9-4643-B946-B977CEF572D4}"/>
          </ac:spMkLst>
        </pc:spChg>
      </pc:sldChg>
    </pc:docChg>
  </pc:docChgLst>
  <pc:docChgLst>
    <pc:chgData name="Geiger, Michael J" userId="13cae92b-b37c-450b-a449-82fcae19569d" providerId="ADAL" clId="{501F416F-3372-472E-A3AF-6D80CF5904C4}"/>
    <pc:docChg chg="undo custSel addSld delSld modSld">
      <pc:chgData name="Geiger, Michael J" userId="13cae92b-b37c-450b-a449-82fcae19569d" providerId="ADAL" clId="{501F416F-3372-472E-A3AF-6D80CF5904C4}" dt="2019-01-31T21:55:58.259" v="469" actId="20577"/>
      <pc:docMkLst>
        <pc:docMk/>
      </pc:docMkLst>
      <pc:sldChg chg="modSp">
        <pc:chgData name="Geiger, Michael J" userId="13cae92b-b37c-450b-a449-82fcae19569d" providerId="ADAL" clId="{501F416F-3372-472E-A3AF-6D80CF5904C4}" dt="2019-01-30T14:55:56.357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01F416F-3372-472E-A3AF-6D80CF5904C4}" dt="2019-01-30T14:55:56.357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1T21:55:58.259" v="469" actId="20577"/>
        <pc:sldMkLst>
          <pc:docMk/>
          <pc:sldMk cId="0" sldId="257"/>
        </pc:sldMkLst>
        <pc:spChg chg="mod">
          <ac:chgData name="Geiger, Michael J" userId="13cae92b-b37c-450b-a449-82fcae19569d" providerId="ADAL" clId="{501F416F-3372-472E-A3AF-6D80CF5904C4}" dt="2019-01-31T21:55:49.761" v="458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501F416F-3372-472E-A3AF-6D80CF5904C4}" dt="2019-01-31T21:55:58.259" v="46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6:52.186" v="178" actId="20577"/>
        <pc:sldMkLst>
          <pc:docMk/>
          <pc:sldMk cId="0" sldId="385"/>
        </pc:sldMkLst>
        <pc:spChg chg="mod">
          <ac:chgData name="Geiger, Michael J" userId="13cae92b-b37c-450b-a449-82fcae19569d" providerId="ADAL" clId="{501F416F-3372-472E-A3AF-6D80CF5904C4}" dt="2019-01-30T15:26:52.186" v="17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501F416F-3372-472E-A3AF-6D80CF5904C4}" dt="2019-01-30T15:04:27.344" v="151" actId="20577"/>
        <pc:sldMkLst>
          <pc:docMk/>
          <pc:sldMk cId="559217756" sldId="414"/>
        </pc:sldMkLst>
        <pc:spChg chg="mod">
          <ac:chgData name="Geiger, Michael J" userId="13cae92b-b37c-450b-a449-82fcae19569d" providerId="ADAL" clId="{501F416F-3372-472E-A3AF-6D80CF5904C4}" dt="2019-01-30T15:04:15.750" v="136" actId="20577"/>
          <ac:spMkLst>
            <pc:docMk/>
            <pc:sldMk cId="559217756" sldId="414"/>
            <ac:spMk id="2" creationId="{00000000-0000-0000-0000-000000000000}"/>
          </ac:spMkLst>
        </pc:spChg>
        <pc:spChg chg="mod">
          <ac:chgData name="Geiger, Michael J" userId="13cae92b-b37c-450b-a449-82fcae19569d" providerId="ADAL" clId="{501F416F-3372-472E-A3AF-6D80CF5904C4}" dt="2019-01-30T15:04:27.344" v="151" actId="20577"/>
          <ac:spMkLst>
            <pc:docMk/>
            <pc:sldMk cId="559217756" sldId="414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08:28.901" v="159" actId="20577"/>
        <pc:sldMkLst>
          <pc:docMk/>
          <pc:sldMk cId="427466556" sldId="416"/>
        </pc:sldMkLst>
        <pc:spChg chg="mod">
          <ac:chgData name="Geiger, Michael J" userId="13cae92b-b37c-450b-a449-82fcae19569d" providerId="ADAL" clId="{501F416F-3372-472E-A3AF-6D80CF5904C4}" dt="2019-01-30T15:08:28.901" v="159" actId="20577"/>
          <ac:spMkLst>
            <pc:docMk/>
            <pc:sldMk cId="427466556" sldId="416"/>
            <ac:spMk id="20481" creationId="{00000000-0000-0000-0000-000000000000}"/>
          </ac:spMkLst>
        </pc:spChg>
      </pc:sldChg>
      <pc:sldChg chg="del">
        <pc:chgData name="Geiger, Michael J" userId="13cae92b-b37c-450b-a449-82fcae19569d" providerId="ADAL" clId="{501F416F-3372-472E-A3AF-6D80CF5904C4}" dt="2019-01-30T15:09:09.205" v="161" actId="2696"/>
        <pc:sldMkLst>
          <pc:docMk/>
          <pc:sldMk cId="2121570790" sldId="419"/>
        </pc:sldMkLst>
      </pc:sldChg>
      <pc:sldChg chg="modSp">
        <pc:chgData name="Geiger, Michael J" userId="13cae92b-b37c-450b-a449-82fcae19569d" providerId="ADAL" clId="{501F416F-3372-472E-A3AF-6D80CF5904C4}" dt="2019-01-30T15:09:49.189" v="163" actId="20577"/>
        <pc:sldMkLst>
          <pc:docMk/>
          <pc:sldMk cId="3141560016" sldId="423"/>
        </pc:sldMkLst>
        <pc:spChg chg="mod">
          <ac:chgData name="Geiger, Michael J" userId="13cae92b-b37c-450b-a449-82fcae19569d" providerId="ADAL" clId="{501F416F-3372-472E-A3AF-6D80CF5904C4}" dt="2019-01-30T15:09:49.189" v="163" actId="20577"/>
          <ac:spMkLst>
            <pc:docMk/>
            <pc:sldMk cId="3141560016" sldId="423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5:52.959" v="174" actId="20577"/>
        <pc:sldMkLst>
          <pc:docMk/>
          <pc:sldMk cId="3242980277" sldId="426"/>
        </pc:sldMkLst>
        <pc:spChg chg="mod">
          <ac:chgData name="Geiger, Michael J" userId="13cae92b-b37c-450b-a449-82fcae19569d" providerId="ADAL" clId="{501F416F-3372-472E-A3AF-6D80CF5904C4}" dt="2019-01-30T15:25:52.959" v="174" actId="20577"/>
          <ac:spMkLst>
            <pc:docMk/>
            <pc:sldMk cId="3242980277" sldId="426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1914067159" sldId="427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940062356" sldId="428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3122944833" sldId="429"/>
        </pc:sldMkLst>
      </pc:sldChg>
      <pc:sldChg chg="modSp add del">
        <pc:chgData name="Geiger, Michael J" userId="13cae92b-b37c-450b-a449-82fcae19569d" providerId="ADAL" clId="{501F416F-3372-472E-A3AF-6D80CF5904C4}" dt="2019-01-31T21:55:46.976" v="453"/>
        <pc:sldMkLst>
          <pc:docMk/>
          <pc:sldMk cId="197700537" sldId="430"/>
        </pc:sldMkLst>
        <pc:spChg chg="mod">
          <ac:chgData name="Geiger, Michael J" userId="13cae92b-b37c-450b-a449-82fcae19569d" providerId="ADAL" clId="{501F416F-3372-472E-A3AF-6D80CF5904C4}" dt="2019-01-31T21:55:46.509" v="452" actId="20577"/>
          <ac:spMkLst>
            <pc:docMk/>
            <pc:sldMk cId="197700537" sldId="430"/>
            <ac:spMk id="2" creationId="{65628788-626F-46CE-9711-14AD1BD93725}"/>
          </ac:spMkLst>
        </pc:spChg>
        <pc:spChg chg="mod">
          <ac:chgData name="Geiger, Michael J" userId="13cae92b-b37c-450b-a449-82fcae19569d" providerId="ADAL" clId="{501F416F-3372-472E-A3AF-6D80CF5904C4}" dt="2019-01-31T21:55:45.051" v="451" actId="14"/>
          <ac:spMkLst>
            <pc:docMk/>
            <pc:sldMk cId="197700537" sldId="430"/>
            <ac:spMk id="3" creationId="{8A1DF89D-D0B6-49C4-812C-6BF9D77E0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59031C-06D4-8441-913F-ACE4C9CE61FF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502538-E243-5842-A611-1E092575908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307F0B-4A62-43FC-8A59-4219A7348D39}" type="datetime1">
              <a:rPr lang="en-US" smtClean="0"/>
              <a:t>1/28/2020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EF7EF-B387-4E4F-A080-5CA91658E480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91078-03B6-4662-B073-6CC6EE92E49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B63C2-F224-4EBA-B6FB-5A3E775FF119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33126-0ADA-433D-8974-651DD45EDA9A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B3F70-31C6-4B6A-9DC9-0811146F949F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6AB63-403A-4EAB-A5DF-756D5AA5723C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8476E-C4A3-4C95-BA1D-DC8892F0D019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4D21-12DC-4928-BB11-BB8C40191559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222FD-D15B-4A91-AC51-B50E38D8B8FE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D497D-BF61-4CB4-90EF-E1BBD86B070C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16629-DEA6-4172-AAE3-5F8D07D8785E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CE5AA-67CE-4284-9006-62C88D382E2C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B46919-6556-435E-A9B6-BD56938EDE3A}" type="datetime1">
              <a:rPr lang="en-US" smtClean="0"/>
              <a:t>1/28/2020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 &amp;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 and strings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(C++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to pass by address—gives function ability to modify contents of arguments</a:t>
            </a:r>
          </a:p>
          <a:p>
            <a:r>
              <a:rPr lang="en-US" dirty="0"/>
              <a:t>References are </a:t>
            </a:r>
            <a:r>
              <a:rPr lang="en-US" dirty="0">
                <a:solidFill>
                  <a:srgbClr val="0000FF"/>
                </a:solidFill>
              </a:rPr>
              <a:t>aliases</a:t>
            </a:r>
            <a:r>
              <a:rPr lang="en-US" dirty="0"/>
              <a:t> of arguments</a:t>
            </a:r>
          </a:p>
          <a:p>
            <a:pPr lvl="1"/>
            <a:r>
              <a:rPr lang="en-US" dirty="0"/>
              <a:t>Can refer to argument by name—no need for extra operators</a:t>
            </a:r>
          </a:p>
          <a:p>
            <a:pPr lvl="1"/>
            <a:r>
              <a:rPr lang="en-US" dirty="0"/>
              <a:t>Not as obvious function can modify arguments</a:t>
            </a:r>
          </a:p>
          <a:p>
            <a:r>
              <a:rPr lang="en-US" dirty="0"/>
              <a:t>Example: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r1;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r1 = r2;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f4(v1, 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f4 is done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13B9-C76E-4498-8418-0C0378A035E4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AF8F-D344-4B04-A3E2-A979C2AC626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85D8-199D-406E-9AB1-26BF54A885B9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D85A5895-1E10-0044-85FC-04D4247BDC35}" type="slidenum">
              <a:rPr lang="en-US">
                <a:latin typeface="Garamond" charset="0"/>
              </a:rPr>
              <a:pPr algn="l"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endParaRPr lang="en-US" sz="3200">
              <a:latin typeface="Garamond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Class </a:t>
            </a:r>
            <a:r>
              <a:rPr lang="en-US" dirty="0">
                <a:latin typeface="Lucida Console" charset="0"/>
              </a:rPr>
              <a:t>string</a:t>
            </a:r>
          </a:p>
          <a:p>
            <a:pPr lvl="1" eaLnBrk="1" hangingPunct="1"/>
            <a:r>
              <a:rPr lang="en-US" dirty="0">
                <a:latin typeface="Arial" charset="0"/>
              </a:rPr>
              <a:t>Header </a:t>
            </a:r>
            <a:r>
              <a:rPr lang="en-US" dirty="0">
                <a:latin typeface="Lucida Console" charset="0"/>
              </a:rPr>
              <a:t>&lt;string&gt;</a:t>
            </a:r>
            <a:r>
              <a:rPr lang="en-US" dirty="0">
                <a:latin typeface="Arial" charset="0"/>
              </a:rPr>
              <a:t>, namespace </a:t>
            </a:r>
            <a:r>
              <a:rPr lang="en-US" dirty="0" err="1">
                <a:latin typeface="Lucida Console" charset="0"/>
              </a:rPr>
              <a:t>std</a:t>
            </a:r>
            <a:endParaRPr lang="en-US" dirty="0">
              <a:latin typeface="Lucida Console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Basic uses: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Initialization: </a:t>
            </a:r>
            <a:r>
              <a:rPr lang="en-US" dirty="0">
                <a:latin typeface="Lucida Console" charset="0"/>
              </a:rPr>
              <a:t>string s1( "hi" );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Input/output (as in </a:t>
            </a:r>
            <a:r>
              <a:rPr lang="en-US" dirty="0" err="1">
                <a:latin typeface="Lucida Console" charset="0"/>
              </a:rPr>
              <a:t>cout</a:t>
            </a:r>
            <a:r>
              <a:rPr lang="en-US" dirty="0">
                <a:latin typeface="Lucida Console" charset="0"/>
              </a:rPr>
              <a:t> &lt;&lt; s1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Assignment: </a:t>
            </a:r>
            <a:r>
              <a:rPr lang="en-US" dirty="0">
                <a:latin typeface="Lucida Console" charset="0"/>
              </a:rPr>
              <a:t>s1 = "hi";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Can also use: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Lucida Console" charset="0"/>
              </a:rPr>
              <a:t>==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!=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</a:t>
            </a:r>
          </a:p>
          <a:p>
            <a:pPr lvl="3" eaLnBrk="1" hangingPunct="1"/>
            <a:r>
              <a:rPr lang="en-US" dirty="0">
                <a:latin typeface="Arial" charset="0"/>
              </a:rPr>
              <a:t>Perform char-by-char comparison using ASCII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Lucida Console" charset="0"/>
              </a:rPr>
              <a:t>+=</a:t>
            </a:r>
            <a:endParaRPr lang="en-US" dirty="0">
              <a:latin typeface="Arial" charset="0"/>
            </a:endParaRPr>
          </a:p>
          <a:p>
            <a:pPr lvl="3" eaLnBrk="1" hangingPunct="1"/>
            <a:r>
              <a:rPr lang="en-US" dirty="0">
                <a:latin typeface="Arial" charset="0"/>
              </a:rPr>
              <a:t>E.g.: </a:t>
            </a:r>
            <a:r>
              <a:rPr lang="en-US" dirty="0">
                <a:latin typeface="Courier New" charset="0"/>
                <a:cs typeface="Courier New" charset="0"/>
              </a:rPr>
              <a:t>s1 +=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 err="1">
                <a:latin typeface="Courier New" charset="0"/>
                <a:cs typeface="Courier New" charset="0"/>
              </a:rPr>
              <a:t>lly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hilly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endParaRPr lang="en-US" dirty="0">
              <a:latin typeface="Courier New" charset="0"/>
              <a:cs typeface="Courier New" charset="0"/>
              <a:sym typeface="Wingdings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7FD21A-FA1A-4889-A504-6D8877578684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Standard Library Class </a:t>
            </a:r>
            <a:r>
              <a:rPr lang="en-US" sz="3200" dirty="0">
                <a:latin typeface="Lucida Console" charset="0"/>
              </a:rPr>
              <a:t>string</a:t>
            </a:r>
            <a:r>
              <a:rPr lang="en-US" sz="3200" dirty="0">
                <a:latin typeface="Garamond" charset="0"/>
              </a:rPr>
              <a:t>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Overloaded </a:t>
            </a:r>
            <a:r>
              <a:rPr lang="en-US" sz="2800" dirty="0">
                <a:latin typeface="Lucida Console" charset="0"/>
              </a:rPr>
              <a:t>[]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Access one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No range checking (if subscript invalid)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Member function </a:t>
            </a:r>
            <a:r>
              <a:rPr lang="en-US" sz="2800" dirty="0">
                <a:latin typeface="Lucida Console" charset="0"/>
              </a:rPr>
              <a:t>at</a:t>
            </a:r>
            <a:endParaRPr lang="en-US" sz="28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Accesses one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Lucida Console" charset="0"/>
              </a:rPr>
              <a:t>Example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s1.at( 10 );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Has bounds checking, throws an exception if subscript is invalid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Member function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Returns true if no characters in string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Member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Returns number of characters in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“Hello”;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= 5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0356B673-5815-1B4B-9008-89703C747FFF}" type="slidenum">
              <a:rPr lang="en-US">
                <a:latin typeface="Garamond" charset="0"/>
              </a:rPr>
              <a:pPr algn="l"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EEDD2B-98CA-40C1-81D2-687A0F051EE3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40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62C3-F6EC-41F3-920B-5422ADD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Garamond" charset="0"/>
              </a:rPr>
              <a:t>Standard Library Class </a:t>
            </a:r>
            <a:r>
              <a:rPr lang="en-US" sz="4400" dirty="0">
                <a:latin typeface="Lucida Console" charset="0"/>
              </a:rPr>
              <a:t>string</a:t>
            </a:r>
            <a:r>
              <a:rPr lang="en-US" sz="4400" dirty="0">
                <a:latin typeface="Garamond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6CF8-5EB9-4643-B946-B977CEF5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Substring member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s1.substr( 0, 14 );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Starts at location 0, gets 14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s1.substr( 15 );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Substring beginning at location 15, to the end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Member function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Returns index of first occurrence of substring/char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Arial" charset="0"/>
              </a:rPr>
              <a:t>if substring doesn’t exist in 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Can specify optional starting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Given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"Data structures"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s2.find("at")</a:t>
            </a:r>
            <a:r>
              <a:rPr lang="en-US" sz="2000" dirty="0">
                <a:latin typeface="Arial" charset="0"/>
              </a:rPr>
              <a:t> returns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s2.find('c’)</a:t>
            </a:r>
            <a:r>
              <a:rPr lang="en-US" sz="2000" dirty="0">
                <a:latin typeface="Arial" charset="0"/>
              </a:rPr>
              <a:t> returns 9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s2.find("dog")</a:t>
            </a:r>
            <a:r>
              <a:rPr lang="en-US" sz="2000" dirty="0">
                <a:latin typeface="Arial" charset="0"/>
              </a:rPr>
              <a:t> returns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s2.find('t', 3)</a:t>
            </a:r>
            <a:r>
              <a:rPr lang="en-US" sz="2000" dirty="0">
                <a:latin typeface="Arial" charset="0"/>
              </a:rPr>
              <a:t> returns 6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Position of first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1800" dirty="0">
                <a:latin typeface="Arial" charset="0"/>
              </a:rPr>
              <a:t>, starting search at position 3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A6E8-CD2C-4F6B-A97F-1910F463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0E0-4C05-4F99-9B5E-169083FF7424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4997-FF15-454B-BD4A-BD3ED833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52B0-2861-4D99-91C6-7A299D9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s1(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"happy"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s2(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birthday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"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s3;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equality and relational operators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s2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s3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'\"'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"\n\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nThe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results of comparing s2 and s1:"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==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==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!=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!=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&gt; 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&gt;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 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&lt;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&gt;=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&gt;=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&lt;=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230616-C208-4B6E-B522-E029F4403499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6A173-0F6D-5746-B4CD-38B85FFCB447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1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B75B28-A59B-494A-BEFC-83C1B42CF924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55871-2112-5D49-B3DD-DE7DA6717A9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3360738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s2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birthday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results of comparing s1 and s2: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==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!=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&lt;= s1 yields true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empty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nTesting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s3.empty():"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s3.empty()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empty; assigning s1 to s3;"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s3 = s1;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assign s1 to s3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if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overloaded string concatenation operator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s2 yields s1 =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 += s2;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concatenation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s1;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concatenation operator with C-style string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\" to you\" yields"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 +=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to you";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=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0AB28B-27A5-42DD-9FDF-327B49387E80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CC711-6F02-0B42-A12E-8FD8B8DA421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1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3176B5-B989-4C54-B6CA-9C2A269ABF25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4C6821-4A79-3F4F-B247-46DA38F7448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2695575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Testing s3.empty():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empty; assigning s1 to s3;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s2 yields s1 = happy birthday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to you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 yields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= happy birthday to you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(1/29)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activities for Chapter 9 due Friday, 1/31</a:t>
            </a:r>
          </a:p>
          <a:p>
            <a:pPr lvl="2"/>
            <a:r>
              <a:rPr lang="en-US" dirty="0"/>
              <a:t>Other text activities to be posted soon; due early next week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due Friday, 2/7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2"/>
            <a:r>
              <a:rPr lang="en-US" dirty="0"/>
              <a:t>No style assessment for this program only</a:t>
            </a:r>
          </a:p>
          <a:p>
            <a:pPr lvl="2"/>
            <a:endParaRPr lang="en-US" dirty="0"/>
          </a:p>
          <a:p>
            <a:r>
              <a:rPr lang="en-US" dirty="0"/>
              <a:t>This lecture (will cover next 2-3 classes)</a:t>
            </a:r>
          </a:p>
          <a:p>
            <a:pPr lvl="1"/>
            <a:r>
              <a:rPr lang="en-US" dirty="0"/>
              <a:t>Review: output manipulators, input functions</a:t>
            </a:r>
          </a:p>
          <a:p>
            <a:pPr lvl="1"/>
            <a:r>
              <a:rPr lang="en-US" dirty="0"/>
              <a:t>Functions in C++</a:t>
            </a:r>
          </a:p>
          <a:p>
            <a:pPr lvl="2"/>
            <a:r>
              <a:rPr lang="en-US" dirty="0"/>
              <a:t>Declarations</a:t>
            </a:r>
          </a:p>
          <a:p>
            <a:pPr lvl="2"/>
            <a:r>
              <a:rPr lang="en-US" dirty="0"/>
              <a:t>Argument passing: by value, by address, and by reference</a:t>
            </a:r>
          </a:p>
          <a:p>
            <a:pPr lvl="1"/>
            <a:r>
              <a:rPr lang="en-US" dirty="0"/>
              <a:t>Strings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3356D7-F1A8-4A9B-9751-112E59A4637B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4 &amp;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 location 0 for\n"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"14 characters, s1.substr(0, 14),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s1.substr( 0, 14 )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"to-end-of-string" option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"location 15, s1.substr(15),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s1.substr( 15 ) &lt;&lt; 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using subscript operator to create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lvalue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s1[ 0 ]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'H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';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s1[ 6 ]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'B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';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"\ns1 after s1[0] = 'H' and s1[6] = 'B' is: 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subscript out of range with string member function "at"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"Attempt to assign 'd' to s1.at( 30 ) yields:"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s1.at( 30 )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'd'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ERROR: subscript out of range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583FBE-2EA6-4D47-AA50-D7F82F8637B5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86769-34FD-3849-9A60-7D92BD51B0A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7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AAB6D-9935-41AE-BF3A-83CDA57EF327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556521-52AF-6647-B603-0FF477F21F2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76200" y="1143000"/>
            <a:ext cx="8991600" cy="4691063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location 0 for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14 characters, s1.substr(0, 14),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happy birthday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location 15, s1.substr(15),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after s1[0]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H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and s1[6]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B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is: Happy Birthday 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Attempt to assign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d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to s1.at(30) yields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abnormal program completion</a:t>
            </a:r>
          </a:p>
        </p:txBody>
      </p:sp>
    </p:spTree>
    <p:extLst>
      <p:ext uri="{BB962C8B-B14F-4D97-AF65-F5344CB8AC3E}">
        <p14:creationId xmlns:p14="http://schemas.microsoft.com/office/powerpoint/2010/main" val="184091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Next topic(s)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Classes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Textbook activities for Chapter 9 due Friday, 1/31</a:t>
            </a:r>
          </a:p>
          <a:p>
            <a:pPr lvl="2"/>
            <a:r>
              <a:rPr lang="en-US" dirty="0"/>
              <a:t>Other text activities to be posted soon; due early next week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due Friday, 2/7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2"/>
            <a:r>
              <a:rPr lang="en-US"/>
              <a:t>No style assessment for this program only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83AB24-088A-4795-B525-59165866A75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/>
                <a:cs typeface="Courier New"/>
              </a:rPr>
              <a:t>setprecision</a:t>
            </a:r>
            <a:r>
              <a:rPr lang="en-US" dirty="0">
                <a:latin typeface="Arial" charset="0"/>
              </a:rPr>
              <a:t>: change number of digits displayed to the right of the decimal point </a:t>
            </a:r>
            <a:r>
              <a:rPr lang="en-US" i="1" dirty="0">
                <a:latin typeface="Arial" charset="0"/>
              </a:rPr>
              <a:t>(</a:t>
            </a:r>
            <a:r>
              <a:rPr lang="en-US" i="1" u="sng" dirty="0">
                <a:latin typeface="Arial" charset="0"/>
              </a:rPr>
              <a:t>if</a:t>
            </a:r>
            <a:r>
              <a:rPr lang="en-US" i="1" dirty="0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you’re using fixed format)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Courier New"/>
                <a:cs typeface="Courier New"/>
              </a:rPr>
              <a:t>fixed</a:t>
            </a:r>
            <a:r>
              <a:rPr lang="en-US" dirty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behavior (without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precision (with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with </a:t>
            </a:r>
            <a:r>
              <a:rPr lang="en-US" dirty="0" err="1">
                <a:latin typeface="Courier New"/>
                <a:cs typeface="Courier New"/>
              </a:rPr>
              <a:t>noshowpoint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F9EB50-79DD-4FFC-90EB-993F30C9A64A}" type="datetime1">
              <a:rPr lang="en-US" smtClean="0">
                <a:latin typeface="Garamond" charset="0"/>
              </a:rPr>
              <a:t>1/28/2020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Output manipulators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imply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Could be fixed point, could be scientific notation</a:t>
            </a:r>
          </a:p>
          <a:p>
            <a:pPr lvl="1"/>
            <a:r>
              <a:rPr lang="en-US" dirty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precision &lt; # digits before decimal point</a:t>
            </a:r>
          </a:p>
          <a:p>
            <a:r>
              <a:rPr lang="en-US" dirty="0"/>
              <a:t>Default behavior: precision = sig. figures</a:t>
            </a:r>
          </a:p>
          <a:p>
            <a:r>
              <a:rPr lang="en-US" dirty="0">
                <a:sym typeface="Wingdings"/>
              </a:rPr>
              <a:t>After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: precision = digits after point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Clearing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 flag: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5F41-266D-4D46-B54E-C515AD74FE92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Characters and input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n characters: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n);</a:t>
            </a:r>
          </a:p>
          <a:p>
            <a:pPr lvl="1"/>
            <a:r>
              <a:rPr lang="en-US" dirty="0"/>
              <a:t>Reading 1 character: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Reading an entire line (at most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chars) characters):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m)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Answering Monday’s questions: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The function does </a:t>
            </a:r>
            <a:r>
              <a:rPr lang="en-US" u="sng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read the newline character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The function reads up to </a:t>
            </a:r>
            <a:r>
              <a:rPr lang="en-US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dirty="0">
                <a:solidFill>
                  <a:srgbClr val="0000FF"/>
                </a:solidFill>
              </a:rPr>
              <a:t> chars (</a:t>
            </a:r>
            <a:r>
              <a:rPr lang="en-US" u="sng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May 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to skip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3122C33-846F-44A6-8A9C-5F13B0BAD0C3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C66216-7C7D-A141-900E-273DF114EE2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2551F8-4DA1-4C48-943D-401AC560C563}" type="datetime1">
              <a:rPr lang="en-US" sz="1200" smtClean="0">
                <a:latin typeface="Garamond"/>
              </a:rPr>
              <a:t>1/28/2020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6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address</a:t>
            </a: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1192-0AD0-43E6-A69C-37D29A2CA20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7CAE8E-661B-47FD-851B-C9B6290BED3E}" type="datetime1">
              <a:rPr lang="en-US" sz="1200" smtClean="0">
                <a:latin typeface="Garamond" charset="0"/>
              </a:rPr>
              <a:t>1/28/2020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Pointer(s) as function argument(s)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Ex.: </a:t>
            </a:r>
            <a:r>
              <a:rPr lang="en-US" dirty="0">
                <a:latin typeface="Courier New"/>
                <a:cs typeface="Courier New"/>
              </a:rPr>
              <a:t>p1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urier New"/>
                <a:cs typeface="Courier New"/>
              </a:rPr>
              <a:t>p2</a:t>
            </a:r>
            <a:r>
              <a:rPr lang="en-US" dirty="0">
                <a:latin typeface="Arial"/>
                <a:cs typeface="Arial"/>
              </a:rPr>
              <a:t> in: </a:t>
            </a: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r>
              <a:rPr lang="en-US" dirty="0"/>
              <a:t>Function can modify contents of data at address</a:t>
            </a:r>
          </a:p>
          <a:p>
            <a:pPr lvl="1"/>
            <a:r>
              <a:rPr lang="en-US" dirty="0"/>
              <a:t>Example: say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/>
              <a:t> is swap routine: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*p1;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*p1 = *p2;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f3(&amp;v1, &amp;v2);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f3 is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6849-2040-406E-AECB-CA444D885C2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4 &amp;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63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9838</TotalTime>
  <Words>2509</Words>
  <Application>Microsoft Office PowerPoint</Application>
  <PresentationFormat>On-screen Show (4:3)</PresentationFormat>
  <Paragraphs>391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Garamond</vt:lpstr>
      <vt:lpstr>Lucida Console</vt:lpstr>
      <vt:lpstr>Wingdings</vt:lpstr>
      <vt:lpstr>Edge</vt:lpstr>
      <vt:lpstr>EECE.3220 Data Structures</vt:lpstr>
      <vt:lpstr>Lecture outline (1/29)</vt:lpstr>
      <vt:lpstr>Review: Output manipulators</vt:lpstr>
      <vt:lpstr>Review: Output manipulators (cont)</vt:lpstr>
      <vt:lpstr>Review: Characters and input</vt:lpstr>
      <vt:lpstr>Functions</vt:lpstr>
      <vt:lpstr>Function examples</vt:lpstr>
      <vt:lpstr>Review: pointers</vt:lpstr>
      <vt:lpstr>Pass by address</vt:lpstr>
      <vt:lpstr>Pass by reference (C++ only)</vt:lpstr>
      <vt:lpstr>Function example</vt:lpstr>
      <vt:lpstr>Example output</vt:lpstr>
      <vt:lpstr>Standard Library Class string</vt:lpstr>
      <vt:lpstr>Standard Library Class string (Cont.)</vt:lpstr>
      <vt:lpstr>Standard Library Class string (Cont.)</vt:lpstr>
      <vt:lpstr>Example: Strings &amp; functions</vt:lpstr>
      <vt:lpstr>Example (cont.)</vt:lpstr>
      <vt:lpstr>Example (cont.)</vt:lpstr>
      <vt:lpstr>Example (cont.)</vt:lpstr>
      <vt:lpstr>Example (cont.)</vt:lpstr>
      <vt:lpstr>Example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2148</cp:revision>
  <dcterms:created xsi:type="dcterms:W3CDTF">2006-04-03T05:03:01Z</dcterms:created>
  <dcterms:modified xsi:type="dcterms:W3CDTF">2020-01-28T17:46:34Z</dcterms:modified>
</cp:coreProperties>
</file>