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User should be able to make a payment without any issues and the amount should be credited to the payee. 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Responsiblities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en-US"/>
              <a:t>1. Tech lead - Co-ordinate between different sprint team and see if the team implementing the framework is compatible with the existing code or suggest the technology which will best suite for the functionality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2. Developer - Understand the </a:t>
            </a:r>
            <a:r>
              <a:rPr lang="en-US">
                <a:sym typeface="+mn-ea"/>
              </a:rPr>
              <a:t>user stories and acceptance crieteria</a:t>
            </a:r>
            <a:r>
              <a:rPr lang="en-US"/>
              <a:t>, Implement the code, Unit testing, Review code, Integrate code, Merge code.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3. QA Engineer - Under the user stories and acceptance crieteria, Create test cases and scenrios (negative/Positive/Edge-cases), Reveiw test cases/scenarios, Functional testing Integration testing, Systeme testing, non-functional testing.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Responsibilities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4. Deveops Engineer -  Continuous Integration and Continuous Deployment (CI/CD), automate build, test, and deployment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5. Support engineer - Resolve customer issues, raise tickets on behalf of customer and triage internally.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KPI’s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Burndown chart - To show the amount of work that has been completed in an epic or sprint, and the total work remaining.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Burnup charts- to show how much work has been completed and the total scope of the project.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Velocity - Helps to understand how team is performing compared to previous sprints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KPI’s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Capacity planning - How many resources are available for the sprint.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How would you measure the KPIs and what kind of processes/tools you plan to use?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JIRA tool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   How would you share the KPIs result to the team and the management, in what format?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Confluence page in JIRA which will display brief progress of each day. </a:t>
            </a:r>
            <a:endParaRPr lang="en-US"/>
          </a:p>
          <a:p>
            <a:pPr marL="0" indent="0">
              <a:buNone/>
            </a:pPr>
            <a:r>
              <a:rPr lang="en-US"/>
              <a:t>Burndown chart</a:t>
            </a:r>
            <a:endParaRPr lang="en-US"/>
          </a:p>
          <a:p>
            <a:pPr marL="0" indent="0">
              <a:buNone/>
            </a:pPr>
            <a:r>
              <a:rPr lang="en-US"/>
              <a:t>No of user stories/epics completed or In-progress.</a:t>
            </a:r>
            <a:endParaRPr lang="en-US"/>
          </a:p>
          <a:p>
            <a:pPr marL="0" indent="0">
              <a:buNone/>
            </a:pPr>
            <a:r>
              <a:rPr lang="en-US"/>
              <a:t>No defects raised</a:t>
            </a:r>
            <a:endParaRPr lang="en-US"/>
          </a:p>
          <a:p>
            <a:pPr marL="0" indent="0">
              <a:buNone/>
            </a:pPr>
            <a:r>
              <a:rPr lang="en-US"/>
              <a:t>Impediments and challenges faced</a:t>
            </a:r>
            <a:endParaRPr lang="en-US"/>
          </a:p>
          <a:p>
            <a:pPr marL="0" indent="0">
              <a:buNone/>
            </a:pPr>
            <a:r>
              <a:rPr lang="en-US"/>
              <a:t>Risks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1693</Words>
  <Application>WPS Presentation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Objective</dc:title>
  <dc:creator/>
  <cp:lastModifiedBy>manjunath.gowda</cp:lastModifiedBy>
  <cp:revision>1</cp:revision>
  <dcterms:created xsi:type="dcterms:W3CDTF">2022-06-29T12:59:51Z</dcterms:created>
  <dcterms:modified xsi:type="dcterms:W3CDTF">2022-06-29T12:59:51Z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99BB25C77331413EA7773AEFBCB8B0C4</vt:lpwstr>
  </property>
  <property fmtid="{D5CDD505-2E9C-101B-9397-08002B2CF9AE}" pid="3" name="KSOProductBuildVer">
    <vt:lpwstr>1033-11.2.0.11156</vt:lpwstr>
  </property>
</Properties>
</file>