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 Workshop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70637" x="569100"/>
            <a:ext cy="1046400" cx="800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Data Structures and Algorithms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6262200" x="7260450"/>
            <a:ext cy="595799" cx="3123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Michael Gilliland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a Debugger? Why Use it?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Debuggers are tools built-into (or separate from) IDEs.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 debugger's goal is to help </a:t>
            </a:r>
            <a:r>
              <a:rPr u="sng" lang="en"/>
              <a:t>locate</a:t>
            </a:r>
            <a:r>
              <a:rPr lang="en"/>
              <a:t> bugs.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They accomplish this by allowing you to trace the execution of a program at runtime.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The Visual Studio IDE contains one of the most powerful debuggers available.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619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Debugging Menu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Used to control movement while debugging:</a:t>
            </a:r>
          </a:p>
        </p:txBody>
      </p:sp>
      <p:sp>
        <p:nvSpPr>
          <p:cNvPr id="38" name="Shape 38"/>
          <p:cNvSpPr/>
          <p:nvPr/>
        </p:nvSpPr>
        <p:spPr>
          <a:xfrm>
            <a:off y="2644550" x="2690812"/>
            <a:ext cy="3619500" cx="3762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Follow the Yellow Arrow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>
            <a:off y="1600200" x="4550550"/>
            <a:ext cy="2695575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6" name="Shape 46"/>
          <p:cNvSpPr/>
          <p:nvPr/>
        </p:nvSpPr>
        <p:spPr>
          <a:xfrm>
            <a:off y="4764576" x="623917"/>
            <a:ext cy="1335511" cx="724569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Breakpoints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Tell the debugger where to pause execution. Pauses </a:t>
            </a:r>
            <a:r>
              <a:rPr u="sng" lang="en"/>
              <a:t>before</a:t>
            </a:r>
            <a:r>
              <a:rPr lang="en"/>
              <a:t> executing the marked line.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Click the left margin to "toggle" (set/unset) breakpoints in Visual Studio: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Can be toggled anytime.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3" name="Shape 53"/>
          <p:cNvSpPr/>
          <p:nvPr/>
        </p:nvSpPr>
        <p:spPr>
          <a:xfrm>
            <a:off y="4357271" x="2121759"/>
            <a:ext cy="1276903" cx="4900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Different Movement Options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"Continue Debugging" - Next breakpoint or error.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"Step Into" - Execute statement and go to next. If another routine is called, go there.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"Step Over" - Like "Step Into" but doesn't leave current routine.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"Step Out" - Executes rest of routine and all called routines.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 i="1"/>
              <a:t>Note: Debugger always stops at breakpoints!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Menus for Watching Variables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5197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Locals - Shows Local variable's values: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Watch - Programmer specified expressions:</a:t>
            </a:r>
          </a:p>
          <a:p>
            <a:r>
              <a:t/>
            </a:r>
          </a:p>
        </p:txBody>
      </p:sp>
      <p:sp>
        <p:nvSpPr>
          <p:cNvPr id="66" name="Shape 66"/>
          <p:cNvSpPr/>
          <p:nvPr/>
        </p:nvSpPr>
        <p:spPr>
          <a:xfrm>
            <a:off y="2476562" x="1323975"/>
            <a:ext cy="1228725" cx="6496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y="4925350" x="1323975"/>
            <a:ext cy="1257300" cx="6496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Call Stack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Shows where you are in execution (in terms of Namespaces, classes, methods/functions)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74" name="Shape 74"/>
          <p:cNvSpPr/>
          <p:nvPr/>
        </p:nvSpPr>
        <p:spPr>
          <a:xfrm>
            <a:off y="3251712" x="458831"/>
            <a:ext cy="2930365" cx="82746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Slides and code available at:</a:t>
            </a:r>
            <a:r>
              <a:rPr sz="2400" lang="en"/>
              <a:t>https://github.com/mjgpy3/DebuggingWorkshopDSA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