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84" r:id="rId4"/>
    <p:sldId id="291" r:id="rId5"/>
    <p:sldId id="295" r:id="rId6"/>
    <p:sldId id="275" r:id="rId7"/>
    <p:sldId id="296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58" autoAdjust="0"/>
    <p:restoredTop sz="73684" autoAdjust="0"/>
  </p:normalViewPr>
  <p:slideViewPr>
    <p:cSldViewPr>
      <p:cViewPr varScale="1">
        <p:scale>
          <a:sx n="62" d="100"/>
          <a:sy n="62" d="100"/>
        </p:scale>
        <p:origin x="-528" y="-91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DCD6-E6FF-4E63-8159-1D30CF91B81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584B-9385-4BF1-BBBD-DF3EC86AD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0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4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5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8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1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596C-F761-4E27-8B78-340CD438F071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6D6B-28DE-4DF7-9798-E9BF26F9E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Emotional sensory gating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Laura </a:t>
            </a:r>
            <a:r>
              <a:rPr lang="en-GB" dirty="0" err="1" smtClean="0"/>
              <a:t>Renshaw-Vuillier</a:t>
            </a:r>
            <a:endParaRPr lang="en-GB" dirty="0" smtClean="0"/>
          </a:p>
          <a:p>
            <a:r>
              <a:rPr lang="en-GB" dirty="0" smtClean="0"/>
              <a:t>SCCAN meeting 11</a:t>
            </a:r>
            <a:r>
              <a:rPr lang="en-GB" baseline="30000" dirty="0" smtClean="0"/>
              <a:t>th</a:t>
            </a:r>
            <a:r>
              <a:rPr lang="en-GB" dirty="0" smtClean="0"/>
              <a:t> April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Sensory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Gating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693025" cy="424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1800" b="1" dirty="0" smtClean="0">
                <a:ea typeface="ＭＳ Ｐゴシック" pitchFamily="34" charset="-128"/>
              </a:rPr>
              <a:t>Linked to impulsivity</a:t>
            </a:r>
          </a:p>
          <a:p>
            <a:r>
              <a:rPr lang="en-GB" sz="1800" dirty="0" smtClean="0"/>
              <a:t>Inhibitory gating </a:t>
            </a:r>
            <a:r>
              <a:rPr lang="en-GB" sz="1800" dirty="0"/>
              <a:t>allows us to effectively adapt to changing environments and attend to relevant information within them. </a:t>
            </a:r>
            <a:endParaRPr lang="en-GB" sz="18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800" b="1" dirty="0" smtClean="0">
                <a:ea typeface="ＭＳ Ｐゴシック" pitchFamily="34" charset="-128"/>
              </a:rPr>
              <a:t>Present in other pathologies: Schizophrenia, Bipolar disorder, OCD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b="1" dirty="0" smtClean="0">
                <a:ea typeface="ＭＳ Ｐゴシック" pitchFamily="34" charset="-128"/>
              </a:rPr>
              <a:t>Questions:</a:t>
            </a:r>
          </a:p>
          <a:p>
            <a:pPr lvl="1">
              <a:lnSpc>
                <a:spcPct val="80000"/>
              </a:lnSpc>
            </a:pPr>
            <a:r>
              <a:rPr lang="en-GB" sz="1400" b="1" dirty="0" smtClean="0">
                <a:ea typeface="ＭＳ Ｐゴシック" pitchFamily="34" charset="-128"/>
              </a:rPr>
              <a:t>1. Do people with BN have sensory gating deficits?</a:t>
            </a:r>
          </a:p>
          <a:p>
            <a:pPr lvl="1">
              <a:lnSpc>
                <a:spcPct val="80000"/>
              </a:lnSpc>
            </a:pPr>
            <a:r>
              <a:rPr lang="en-GB" sz="1400" b="1" dirty="0" smtClean="0">
                <a:ea typeface="ＭＳ Ｐゴシック" pitchFamily="34" charset="-128"/>
              </a:rPr>
              <a:t>2. Is it linked to impulsivity (self-report plus task measuring negative urgency)?</a:t>
            </a:r>
          </a:p>
          <a:p>
            <a:pPr lvl="1">
              <a:lnSpc>
                <a:spcPct val="80000"/>
              </a:lnSpc>
            </a:pPr>
            <a:r>
              <a:rPr lang="en-GB" sz="1400" b="1" dirty="0" smtClean="0">
                <a:ea typeface="ＭＳ Ｐゴシック" pitchFamily="34" charset="-128"/>
              </a:rPr>
              <a:t>3. Do emotions interfere with this process? </a:t>
            </a:r>
          </a:p>
        </p:txBody>
      </p:sp>
    </p:spTree>
    <p:extLst>
      <p:ext uri="{BB962C8B-B14F-4D97-AF65-F5344CB8AC3E}">
        <p14:creationId xmlns:p14="http://schemas.microsoft.com/office/powerpoint/2010/main" val="14903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Sensory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Gating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73238"/>
            <a:ext cx="7704137" cy="72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b="1" dirty="0" smtClean="0">
                <a:ea typeface="ＭＳ Ｐゴシック" pitchFamily="34" charset="-128"/>
              </a:rPr>
              <a:t>Paired click paradigm </a:t>
            </a:r>
            <a:r>
              <a:rPr lang="en-GB" dirty="0" smtClean="0">
                <a:ea typeface="ＭＳ Ｐゴシック" pitchFamily="34" charset="-128"/>
              </a:rPr>
              <a:t>to assess neuronal reactivity to redundant stimuli.</a:t>
            </a: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GB" dirty="0" smtClean="0">
              <a:ea typeface="ＭＳ Ｐゴシック" pitchFamily="34" charset="-128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95288" y="4581525"/>
            <a:ext cx="374491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8" name="ZoneTexte 11"/>
          <p:cNvSpPr txBox="1">
            <a:spLocks noChangeArrowheads="1"/>
          </p:cNvSpPr>
          <p:nvPr/>
        </p:nvSpPr>
        <p:spPr bwMode="auto">
          <a:xfrm>
            <a:off x="3419475" y="48688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time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827088" y="4725988"/>
            <a:ext cx="0" cy="5048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059113" y="4725988"/>
            <a:ext cx="0" cy="5048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1" name="ZoneTexte 16"/>
          <p:cNvSpPr txBox="1">
            <a:spLocks noChangeArrowheads="1"/>
          </p:cNvSpPr>
          <p:nvPr/>
        </p:nvSpPr>
        <p:spPr bwMode="auto">
          <a:xfrm>
            <a:off x="611188" y="530225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S1</a:t>
            </a:r>
          </a:p>
        </p:txBody>
      </p:sp>
      <p:sp>
        <p:nvSpPr>
          <p:cNvPr id="21512" name="ZoneTexte 17"/>
          <p:cNvSpPr txBox="1">
            <a:spLocks noChangeArrowheads="1"/>
          </p:cNvSpPr>
          <p:nvPr/>
        </p:nvSpPr>
        <p:spPr bwMode="auto">
          <a:xfrm>
            <a:off x="2771775" y="530225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331913" y="4294188"/>
            <a:ext cx="1368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4" name="ZoneTexte 20"/>
          <p:cNvSpPr txBox="1">
            <a:spLocks noChangeArrowheads="1"/>
          </p:cNvSpPr>
          <p:nvPr/>
        </p:nvSpPr>
        <p:spPr bwMode="auto">
          <a:xfrm>
            <a:off x="1619250" y="3860800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500 ms</a:t>
            </a:r>
          </a:p>
        </p:txBody>
      </p:sp>
      <p:pic>
        <p:nvPicPr>
          <p:cNvPr id="21515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8288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8288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7" descr="ERPS_S1 and 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8" r="15097" b="13327"/>
          <a:stretch>
            <a:fillRect/>
          </a:stretch>
        </p:blipFill>
        <p:spPr bwMode="auto">
          <a:xfrm>
            <a:off x="4427538" y="3098800"/>
            <a:ext cx="441007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19828" r="29722" b="32327"/>
          <a:stretch/>
        </p:blipFill>
        <p:spPr bwMode="auto">
          <a:xfrm>
            <a:off x="323528" y="2368533"/>
            <a:ext cx="4231092" cy="20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7" t="21229" r="29401" b="21013"/>
          <a:stretch/>
        </p:blipFill>
        <p:spPr bwMode="auto">
          <a:xfrm>
            <a:off x="5148064" y="2455107"/>
            <a:ext cx="3347864" cy="282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paradigms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Emotional sensory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gating -1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652" y="2132856"/>
            <a:ext cx="266429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29193" y="2132856"/>
            <a:ext cx="266429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5536" y="4701840"/>
            <a:ext cx="8280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42" y="4336715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8" y="4336714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6"/>
          <p:cNvSpPr txBox="1">
            <a:spLocks noChangeArrowheads="1"/>
          </p:cNvSpPr>
          <p:nvPr/>
        </p:nvSpPr>
        <p:spPr bwMode="auto">
          <a:xfrm>
            <a:off x="2040260" y="4846898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15" name="ZoneTexte 17"/>
          <p:cNvSpPr txBox="1">
            <a:spLocks noChangeArrowheads="1"/>
          </p:cNvSpPr>
          <p:nvPr/>
        </p:nvSpPr>
        <p:spPr bwMode="auto">
          <a:xfrm>
            <a:off x="2927598" y="4846898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pic>
        <p:nvPicPr>
          <p:cNvPr id="2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36" y="4371482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92" y="4371481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16"/>
          <p:cNvSpPr txBox="1">
            <a:spLocks noChangeArrowheads="1"/>
          </p:cNvSpPr>
          <p:nvPr/>
        </p:nvSpPr>
        <p:spPr bwMode="auto">
          <a:xfrm>
            <a:off x="6654954" y="4881665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23" name="ZoneTexte 17"/>
          <p:cNvSpPr txBox="1">
            <a:spLocks noChangeArrowheads="1"/>
          </p:cNvSpPr>
          <p:nvPr/>
        </p:nvSpPr>
        <p:spPr bwMode="auto">
          <a:xfrm>
            <a:off x="7542292" y="4881665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992" y="507984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 </a:t>
            </a:r>
            <a:r>
              <a:rPr lang="en-GB" dirty="0" smtClean="0"/>
              <a:t>to 10 seconds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260043" y="5207357"/>
            <a:ext cx="15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500 </a:t>
            </a:r>
            <a:r>
              <a:rPr lang="en-GB" dirty="0" err="1" smtClean="0"/>
              <a:t>ms</a:t>
            </a:r>
            <a:endParaRPr lang="en-GB" dirty="0"/>
          </a:p>
        </p:txBody>
      </p:sp>
      <p:pic>
        <p:nvPicPr>
          <p:cNvPr id="1028" name="Picture 4" descr="C:\Users\lrenshawvuillier\Dropbox\1. Bournemouth University\1. RESEARCH\1. AFFECTIVE and food PICTURES\NAPS\NAPS_L\Animals_077_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64" b="19891"/>
          <a:stretch/>
        </p:blipFill>
        <p:spPr bwMode="auto">
          <a:xfrm>
            <a:off x="832191" y="2147972"/>
            <a:ext cx="2706842" cy="19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renshawvuillier\Dropbox\1. Bournemouth University\1. RESEARCH\1. AFFECTIVE and food PICTURES\NAPS\NAPS_L\Objects_190_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193" y="2155676"/>
            <a:ext cx="2664296" cy="18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822652" y="6093296"/>
            <a:ext cx="129619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3588" y="6237312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long should this be? After 400ms so after picture is fully processed? 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35896" y="4881665"/>
            <a:ext cx="1993297" cy="176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2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Emotional sensory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gating -2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942" y="5157191"/>
            <a:ext cx="89967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69" y="4792067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5" y="4792066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6"/>
          <p:cNvSpPr txBox="1">
            <a:spLocks noChangeArrowheads="1"/>
          </p:cNvSpPr>
          <p:nvPr/>
        </p:nvSpPr>
        <p:spPr bwMode="auto">
          <a:xfrm>
            <a:off x="2589987" y="5302250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15" name="ZoneTexte 17"/>
          <p:cNvSpPr txBox="1">
            <a:spLocks noChangeArrowheads="1"/>
          </p:cNvSpPr>
          <p:nvPr/>
        </p:nvSpPr>
        <p:spPr bwMode="auto">
          <a:xfrm>
            <a:off x="3477325" y="5302250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pic>
        <p:nvPicPr>
          <p:cNvPr id="2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84" y="4826834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40" y="4826833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16"/>
          <p:cNvSpPr txBox="1">
            <a:spLocks noChangeArrowheads="1"/>
          </p:cNvSpPr>
          <p:nvPr/>
        </p:nvSpPr>
        <p:spPr bwMode="auto">
          <a:xfrm>
            <a:off x="7018202" y="5337017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23" name="ZoneTexte 17"/>
          <p:cNvSpPr txBox="1">
            <a:spLocks noChangeArrowheads="1"/>
          </p:cNvSpPr>
          <p:nvPr/>
        </p:nvSpPr>
        <p:spPr bwMode="auto">
          <a:xfrm>
            <a:off x="7905540" y="5337017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9770" y="5662709"/>
            <a:ext cx="15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500 </a:t>
            </a:r>
            <a:r>
              <a:rPr lang="en-GB" dirty="0" err="1" smtClean="0"/>
              <a:t>ms</a:t>
            </a:r>
            <a:endParaRPr lang="en-GB" dirty="0"/>
          </a:p>
        </p:txBody>
      </p:sp>
      <p:pic>
        <p:nvPicPr>
          <p:cNvPr id="1028" name="Picture 4" descr="C:\Users\lrenshawvuillier\Dropbox\1. Bournemouth University\1. RESEARCH\1. AFFECTIVE and food PICTURES\NAPS\NAPS_L\Animals_077_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64" b="19891"/>
          <a:stretch/>
        </p:blipFill>
        <p:spPr bwMode="auto">
          <a:xfrm>
            <a:off x="42942" y="2147972"/>
            <a:ext cx="2075900" cy="19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renshawvuillier\Dropbox\1. Bournemouth University\1. RESEARCH\1. AFFECTIVE and food PICTURES\NAPS\NAPS_L\Objects_190_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3" y="2147972"/>
            <a:ext cx="2075900" cy="18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2942" y="4293096"/>
            <a:ext cx="20759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457501"/>
            <a:ext cx="19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7-10 </a:t>
            </a:r>
            <a:r>
              <a:rPr lang="en-GB" dirty="0" smtClean="0"/>
              <a:t>seconds?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71242" y="4265446"/>
            <a:ext cx="20759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11111" y="3889059"/>
            <a:ext cx="6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1.5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1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Emotional sensory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gating -3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942" y="5157191"/>
            <a:ext cx="89967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69" y="4792067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5" y="4792066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6"/>
          <p:cNvSpPr txBox="1">
            <a:spLocks noChangeArrowheads="1"/>
          </p:cNvSpPr>
          <p:nvPr/>
        </p:nvSpPr>
        <p:spPr bwMode="auto">
          <a:xfrm>
            <a:off x="2589987" y="5302250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15" name="ZoneTexte 17"/>
          <p:cNvSpPr txBox="1">
            <a:spLocks noChangeArrowheads="1"/>
          </p:cNvSpPr>
          <p:nvPr/>
        </p:nvSpPr>
        <p:spPr bwMode="auto">
          <a:xfrm>
            <a:off x="3477325" y="5302250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pic>
        <p:nvPicPr>
          <p:cNvPr id="2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84" y="4826834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40" y="4826833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16"/>
          <p:cNvSpPr txBox="1">
            <a:spLocks noChangeArrowheads="1"/>
          </p:cNvSpPr>
          <p:nvPr/>
        </p:nvSpPr>
        <p:spPr bwMode="auto">
          <a:xfrm>
            <a:off x="7018202" y="5337017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23" name="ZoneTexte 17"/>
          <p:cNvSpPr txBox="1">
            <a:spLocks noChangeArrowheads="1"/>
          </p:cNvSpPr>
          <p:nvPr/>
        </p:nvSpPr>
        <p:spPr bwMode="auto">
          <a:xfrm>
            <a:off x="7905540" y="5337017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9770" y="5662709"/>
            <a:ext cx="15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500 </a:t>
            </a:r>
            <a:r>
              <a:rPr lang="en-GB" dirty="0" err="1" smtClean="0"/>
              <a:t>ms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42" y="4293096"/>
            <a:ext cx="20759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457501"/>
            <a:ext cx="19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7-10 </a:t>
            </a:r>
            <a:r>
              <a:rPr lang="en-GB" dirty="0" smtClean="0"/>
              <a:t>seconds?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71242" y="4265446"/>
            <a:ext cx="20759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11111" y="3889059"/>
            <a:ext cx="6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1.5 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2147972"/>
            <a:ext cx="1939330" cy="192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2" y="27937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Anger/ sadness ?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940450" y="2200188"/>
            <a:ext cx="1939330" cy="192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981340" y="284594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Listen to the beeps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2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23" y="335519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Emotional sensory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gating -4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5536" y="5014019"/>
            <a:ext cx="705999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93" y="4648895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49" y="4648894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6"/>
          <p:cNvSpPr txBox="1">
            <a:spLocks noChangeArrowheads="1"/>
          </p:cNvSpPr>
          <p:nvPr/>
        </p:nvSpPr>
        <p:spPr bwMode="auto">
          <a:xfrm>
            <a:off x="1005811" y="5159078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15" name="ZoneTexte 17"/>
          <p:cNvSpPr txBox="1">
            <a:spLocks noChangeArrowheads="1"/>
          </p:cNvSpPr>
          <p:nvPr/>
        </p:nvSpPr>
        <p:spPr bwMode="auto">
          <a:xfrm>
            <a:off x="1893149" y="5159078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pic>
        <p:nvPicPr>
          <p:cNvPr id="20" name="Picture 11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08" y="4683662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4" y="4683661"/>
            <a:ext cx="455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16"/>
          <p:cNvSpPr txBox="1">
            <a:spLocks noChangeArrowheads="1"/>
          </p:cNvSpPr>
          <p:nvPr/>
        </p:nvSpPr>
        <p:spPr bwMode="auto">
          <a:xfrm>
            <a:off x="5434026" y="5193845"/>
            <a:ext cx="61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 dirty="0"/>
              <a:t>S1</a:t>
            </a:r>
          </a:p>
        </p:txBody>
      </p:sp>
      <p:sp>
        <p:nvSpPr>
          <p:cNvPr id="23" name="ZoneTexte 17"/>
          <p:cNvSpPr txBox="1">
            <a:spLocks noChangeArrowheads="1"/>
          </p:cNvSpPr>
          <p:nvPr/>
        </p:nvSpPr>
        <p:spPr bwMode="auto">
          <a:xfrm>
            <a:off x="6321364" y="5193845"/>
            <a:ext cx="61143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/>
              <a:t>S2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5594" y="5519537"/>
            <a:ext cx="15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500 </a:t>
            </a:r>
            <a:r>
              <a:rPr lang="en-GB" dirty="0" err="1" smtClean="0"/>
              <a:t>ms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6843" y="5553503"/>
            <a:ext cx="20759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5128" y="5873224"/>
            <a:ext cx="19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7-10 </a:t>
            </a:r>
            <a:r>
              <a:rPr lang="en-GB" dirty="0" smtClean="0"/>
              <a:t>seconds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2147973"/>
            <a:ext cx="1584176" cy="96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229547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Anger induction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205226" y="2147973"/>
            <a:ext cx="1611770" cy="916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435047" y="228316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Listen to the beeps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Block 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336979" y="148538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Block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194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Emotional sensory gating</vt:lpstr>
      <vt:lpstr>Sensory Gating</vt:lpstr>
      <vt:lpstr>Sensory Gating</vt:lpstr>
      <vt:lpstr>Different paradigms</vt:lpstr>
      <vt:lpstr>Emotional sensory gating -1 </vt:lpstr>
      <vt:lpstr>Emotional sensory gating -2</vt:lpstr>
      <vt:lpstr>Emotional sensory gating -3</vt:lpstr>
      <vt:lpstr>Emotional sensory gating -4</vt:lpstr>
    </vt:vector>
  </TitlesOfParts>
  <Company>Bournemouth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bases of emotional processing and regulation</dc:title>
  <dc:creator>Laura,Renshaw-Vuillier</dc:creator>
  <cp:lastModifiedBy>Laura,Renshaw-Vuillier</cp:lastModifiedBy>
  <cp:revision>42</cp:revision>
  <dcterms:created xsi:type="dcterms:W3CDTF">2018-10-20T10:57:07Z</dcterms:created>
  <dcterms:modified xsi:type="dcterms:W3CDTF">2019-03-19T14:17:09Z</dcterms:modified>
</cp:coreProperties>
</file>