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501775" cy="1501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400" d="100"/>
          <a:sy n="400" d="100"/>
        </p:scale>
        <p:origin x="228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33" y="245777"/>
            <a:ext cx="1276509" cy="522840"/>
          </a:xfrm>
        </p:spPr>
        <p:txBody>
          <a:bodyPr anchor="b"/>
          <a:lstStyle>
            <a:lvl1pPr algn="ctr">
              <a:defRPr sz="98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722" y="788780"/>
            <a:ext cx="1126331" cy="362581"/>
          </a:xfrm>
        </p:spPr>
        <p:txBody>
          <a:bodyPr/>
          <a:lstStyle>
            <a:lvl1pPr marL="0" indent="0" algn="ctr">
              <a:buNone/>
              <a:defRPr sz="394"/>
            </a:lvl1pPr>
            <a:lvl2pPr marL="75072" indent="0" algn="ctr">
              <a:buNone/>
              <a:defRPr sz="328"/>
            </a:lvl2pPr>
            <a:lvl3pPr marL="150144" indent="0" algn="ctr">
              <a:buNone/>
              <a:defRPr sz="296"/>
            </a:lvl3pPr>
            <a:lvl4pPr marL="225217" indent="0" algn="ctr">
              <a:buNone/>
              <a:defRPr sz="263"/>
            </a:lvl4pPr>
            <a:lvl5pPr marL="300289" indent="0" algn="ctr">
              <a:buNone/>
              <a:defRPr sz="263"/>
            </a:lvl5pPr>
            <a:lvl6pPr marL="375361" indent="0" algn="ctr">
              <a:buNone/>
              <a:defRPr sz="263"/>
            </a:lvl6pPr>
            <a:lvl7pPr marL="450433" indent="0" algn="ctr">
              <a:buNone/>
              <a:defRPr sz="263"/>
            </a:lvl7pPr>
            <a:lvl8pPr marL="525506" indent="0" algn="ctr">
              <a:buNone/>
              <a:defRPr sz="263"/>
            </a:lvl8pPr>
            <a:lvl9pPr marL="600578" indent="0" algn="ctr">
              <a:buNone/>
              <a:defRPr sz="2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916-5B95-024B-8919-85ED5238E07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0B50-B79E-3D43-B55C-ECBC6C65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8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916-5B95-024B-8919-85ED5238E07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0B50-B79E-3D43-B55C-ECBC6C65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3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4708" y="79956"/>
            <a:ext cx="323820" cy="12726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247" y="79956"/>
            <a:ext cx="952689" cy="12726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916-5B95-024B-8919-85ED5238E07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0B50-B79E-3D43-B55C-ECBC6C65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9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916-5B95-024B-8919-85ED5238E07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0B50-B79E-3D43-B55C-ECBC6C65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65" y="374401"/>
            <a:ext cx="1295281" cy="624697"/>
          </a:xfrm>
        </p:spPr>
        <p:txBody>
          <a:bodyPr anchor="b"/>
          <a:lstStyle>
            <a:lvl1pPr>
              <a:defRPr sz="98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65" y="1005008"/>
            <a:ext cx="1295281" cy="328513"/>
          </a:xfrm>
        </p:spPr>
        <p:txBody>
          <a:bodyPr/>
          <a:lstStyle>
            <a:lvl1pPr marL="0" indent="0">
              <a:buNone/>
              <a:defRPr sz="394">
                <a:solidFill>
                  <a:schemeClr val="tx1"/>
                </a:solidFill>
              </a:defRPr>
            </a:lvl1pPr>
            <a:lvl2pPr marL="75072" indent="0">
              <a:buNone/>
              <a:defRPr sz="328">
                <a:solidFill>
                  <a:schemeClr val="tx1">
                    <a:tint val="75000"/>
                  </a:schemeClr>
                </a:solidFill>
              </a:defRPr>
            </a:lvl2pPr>
            <a:lvl3pPr marL="150144" indent="0">
              <a:buNone/>
              <a:defRPr sz="296">
                <a:solidFill>
                  <a:schemeClr val="tx1">
                    <a:tint val="75000"/>
                  </a:schemeClr>
                </a:solidFill>
              </a:defRPr>
            </a:lvl3pPr>
            <a:lvl4pPr marL="225217" indent="0">
              <a:buNone/>
              <a:defRPr sz="263">
                <a:solidFill>
                  <a:schemeClr val="tx1">
                    <a:tint val="75000"/>
                  </a:schemeClr>
                </a:solidFill>
              </a:defRPr>
            </a:lvl4pPr>
            <a:lvl5pPr marL="300289" indent="0">
              <a:buNone/>
              <a:defRPr sz="263">
                <a:solidFill>
                  <a:schemeClr val="tx1">
                    <a:tint val="75000"/>
                  </a:schemeClr>
                </a:solidFill>
              </a:defRPr>
            </a:lvl5pPr>
            <a:lvl6pPr marL="375361" indent="0">
              <a:buNone/>
              <a:defRPr sz="263">
                <a:solidFill>
                  <a:schemeClr val="tx1">
                    <a:tint val="75000"/>
                  </a:schemeClr>
                </a:solidFill>
              </a:defRPr>
            </a:lvl6pPr>
            <a:lvl7pPr marL="450433" indent="0">
              <a:buNone/>
              <a:defRPr sz="263">
                <a:solidFill>
                  <a:schemeClr val="tx1">
                    <a:tint val="75000"/>
                  </a:schemeClr>
                </a:solidFill>
              </a:defRPr>
            </a:lvl7pPr>
            <a:lvl8pPr marL="525506" indent="0">
              <a:buNone/>
              <a:defRPr sz="263">
                <a:solidFill>
                  <a:schemeClr val="tx1">
                    <a:tint val="75000"/>
                  </a:schemeClr>
                </a:solidFill>
              </a:defRPr>
            </a:lvl8pPr>
            <a:lvl9pPr marL="600578" indent="0">
              <a:buNone/>
              <a:defRPr sz="2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916-5B95-024B-8919-85ED5238E07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0B50-B79E-3D43-B55C-ECBC6C65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6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247" y="399778"/>
            <a:ext cx="638254" cy="9528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0274" y="399778"/>
            <a:ext cx="638254" cy="9528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916-5B95-024B-8919-85ED5238E07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0B50-B79E-3D43-B55C-ECBC6C65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9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43" y="79956"/>
            <a:ext cx="1295281" cy="29027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43" y="368144"/>
            <a:ext cx="635321" cy="180421"/>
          </a:xfrm>
        </p:spPr>
        <p:txBody>
          <a:bodyPr anchor="b"/>
          <a:lstStyle>
            <a:lvl1pPr marL="0" indent="0">
              <a:buNone/>
              <a:defRPr sz="394" b="1"/>
            </a:lvl1pPr>
            <a:lvl2pPr marL="75072" indent="0">
              <a:buNone/>
              <a:defRPr sz="328" b="1"/>
            </a:lvl2pPr>
            <a:lvl3pPr marL="150144" indent="0">
              <a:buNone/>
              <a:defRPr sz="296" b="1"/>
            </a:lvl3pPr>
            <a:lvl4pPr marL="225217" indent="0">
              <a:buNone/>
              <a:defRPr sz="263" b="1"/>
            </a:lvl4pPr>
            <a:lvl5pPr marL="300289" indent="0">
              <a:buNone/>
              <a:defRPr sz="263" b="1"/>
            </a:lvl5pPr>
            <a:lvl6pPr marL="375361" indent="0">
              <a:buNone/>
              <a:defRPr sz="263" b="1"/>
            </a:lvl6pPr>
            <a:lvl7pPr marL="450433" indent="0">
              <a:buNone/>
              <a:defRPr sz="263" b="1"/>
            </a:lvl7pPr>
            <a:lvl8pPr marL="525506" indent="0">
              <a:buNone/>
              <a:defRPr sz="263" b="1"/>
            </a:lvl8pPr>
            <a:lvl9pPr marL="600578" indent="0">
              <a:buNone/>
              <a:defRPr sz="2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443" y="548565"/>
            <a:ext cx="635321" cy="806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74" y="368144"/>
            <a:ext cx="638450" cy="180421"/>
          </a:xfrm>
        </p:spPr>
        <p:txBody>
          <a:bodyPr anchor="b"/>
          <a:lstStyle>
            <a:lvl1pPr marL="0" indent="0">
              <a:buNone/>
              <a:defRPr sz="394" b="1"/>
            </a:lvl1pPr>
            <a:lvl2pPr marL="75072" indent="0">
              <a:buNone/>
              <a:defRPr sz="328" b="1"/>
            </a:lvl2pPr>
            <a:lvl3pPr marL="150144" indent="0">
              <a:buNone/>
              <a:defRPr sz="296" b="1"/>
            </a:lvl3pPr>
            <a:lvl4pPr marL="225217" indent="0">
              <a:buNone/>
              <a:defRPr sz="263" b="1"/>
            </a:lvl4pPr>
            <a:lvl5pPr marL="300289" indent="0">
              <a:buNone/>
              <a:defRPr sz="263" b="1"/>
            </a:lvl5pPr>
            <a:lvl6pPr marL="375361" indent="0">
              <a:buNone/>
              <a:defRPr sz="263" b="1"/>
            </a:lvl6pPr>
            <a:lvl7pPr marL="450433" indent="0">
              <a:buNone/>
              <a:defRPr sz="263" b="1"/>
            </a:lvl7pPr>
            <a:lvl8pPr marL="525506" indent="0">
              <a:buNone/>
              <a:defRPr sz="263" b="1"/>
            </a:lvl8pPr>
            <a:lvl9pPr marL="600578" indent="0">
              <a:buNone/>
              <a:defRPr sz="2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74" y="548565"/>
            <a:ext cx="638450" cy="806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916-5B95-024B-8919-85ED5238E07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0B50-B79E-3D43-B55C-ECBC6C65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2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916-5B95-024B-8919-85ED5238E07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0B50-B79E-3D43-B55C-ECBC6C65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8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916-5B95-024B-8919-85ED5238E07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0B50-B79E-3D43-B55C-ECBC6C65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1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42" y="100118"/>
            <a:ext cx="484362" cy="350414"/>
          </a:xfrm>
        </p:spPr>
        <p:txBody>
          <a:bodyPr anchor="b"/>
          <a:lstStyle>
            <a:lvl1pPr>
              <a:defRPr sz="5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450" y="216228"/>
            <a:ext cx="760274" cy="1067234"/>
          </a:xfrm>
        </p:spPr>
        <p:txBody>
          <a:bodyPr/>
          <a:lstStyle>
            <a:lvl1pPr>
              <a:defRPr sz="525"/>
            </a:lvl1pPr>
            <a:lvl2pPr>
              <a:defRPr sz="460"/>
            </a:lvl2pPr>
            <a:lvl3pPr>
              <a:defRPr sz="394"/>
            </a:lvl3pPr>
            <a:lvl4pPr>
              <a:defRPr sz="328"/>
            </a:lvl4pPr>
            <a:lvl5pPr>
              <a:defRPr sz="328"/>
            </a:lvl5pPr>
            <a:lvl6pPr>
              <a:defRPr sz="328"/>
            </a:lvl6pPr>
            <a:lvl7pPr>
              <a:defRPr sz="328"/>
            </a:lvl7pPr>
            <a:lvl8pPr>
              <a:defRPr sz="328"/>
            </a:lvl8pPr>
            <a:lvl9pPr>
              <a:defRPr sz="32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442" y="450533"/>
            <a:ext cx="484362" cy="834667"/>
          </a:xfrm>
        </p:spPr>
        <p:txBody>
          <a:bodyPr/>
          <a:lstStyle>
            <a:lvl1pPr marL="0" indent="0">
              <a:buNone/>
              <a:defRPr sz="263"/>
            </a:lvl1pPr>
            <a:lvl2pPr marL="75072" indent="0">
              <a:buNone/>
              <a:defRPr sz="230"/>
            </a:lvl2pPr>
            <a:lvl3pPr marL="150144" indent="0">
              <a:buNone/>
              <a:defRPr sz="197"/>
            </a:lvl3pPr>
            <a:lvl4pPr marL="225217" indent="0">
              <a:buNone/>
              <a:defRPr sz="164"/>
            </a:lvl4pPr>
            <a:lvl5pPr marL="300289" indent="0">
              <a:buNone/>
              <a:defRPr sz="164"/>
            </a:lvl5pPr>
            <a:lvl6pPr marL="375361" indent="0">
              <a:buNone/>
              <a:defRPr sz="164"/>
            </a:lvl6pPr>
            <a:lvl7pPr marL="450433" indent="0">
              <a:buNone/>
              <a:defRPr sz="164"/>
            </a:lvl7pPr>
            <a:lvl8pPr marL="525506" indent="0">
              <a:buNone/>
              <a:defRPr sz="164"/>
            </a:lvl8pPr>
            <a:lvl9pPr marL="600578" indent="0">
              <a:buNone/>
              <a:defRPr sz="16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916-5B95-024B-8919-85ED5238E07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0B50-B79E-3D43-B55C-ECBC6C65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42" y="100118"/>
            <a:ext cx="484362" cy="350414"/>
          </a:xfrm>
        </p:spPr>
        <p:txBody>
          <a:bodyPr anchor="b"/>
          <a:lstStyle>
            <a:lvl1pPr>
              <a:defRPr sz="5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8450" y="216228"/>
            <a:ext cx="760274" cy="1067234"/>
          </a:xfrm>
        </p:spPr>
        <p:txBody>
          <a:bodyPr anchor="t"/>
          <a:lstStyle>
            <a:lvl1pPr marL="0" indent="0">
              <a:buNone/>
              <a:defRPr sz="525"/>
            </a:lvl1pPr>
            <a:lvl2pPr marL="75072" indent="0">
              <a:buNone/>
              <a:defRPr sz="460"/>
            </a:lvl2pPr>
            <a:lvl3pPr marL="150144" indent="0">
              <a:buNone/>
              <a:defRPr sz="394"/>
            </a:lvl3pPr>
            <a:lvl4pPr marL="225217" indent="0">
              <a:buNone/>
              <a:defRPr sz="328"/>
            </a:lvl4pPr>
            <a:lvl5pPr marL="300289" indent="0">
              <a:buNone/>
              <a:defRPr sz="328"/>
            </a:lvl5pPr>
            <a:lvl6pPr marL="375361" indent="0">
              <a:buNone/>
              <a:defRPr sz="328"/>
            </a:lvl6pPr>
            <a:lvl7pPr marL="450433" indent="0">
              <a:buNone/>
              <a:defRPr sz="328"/>
            </a:lvl7pPr>
            <a:lvl8pPr marL="525506" indent="0">
              <a:buNone/>
              <a:defRPr sz="328"/>
            </a:lvl8pPr>
            <a:lvl9pPr marL="600578" indent="0">
              <a:buNone/>
              <a:defRPr sz="32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442" y="450533"/>
            <a:ext cx="484362" cy="834667"/>
          </a:xfrm>
        </p:spPr>
        <p:txBody>
          <a:bodyPr/>
          <a:lstStyle>
            <a:lvl1pPr marL="0" indent="0">
              <a:buNone/>
              <a:defRPr sz="263"/>
            </a:lvl1pPr>
            <a:lvl2pPr marL="75072" indent="0">
              <a:buNone/>
              <a:defRPr sz="230"/>
            </a:lvl2pPr>
            <a:lvl3pPr marL="150144" indent="0">
              <a:buNone/>
              <a:defRPr sz="197"/>
            </a:lvl3pPr>
            <a:lvl4pPr marL="225217" indent="0">
              <a:buNone/>
              <a:defRPr sz="164"/>
            </a:lvl4pPr>
            <a:lvl5pPr marL="300289" indent="0">
              <a:buNone/>
              <a:defRPr sz="164"/>
            </a:lvl5pPr>
            <a:lvl6pPr marL="375361" indent="0">
              <a:buNone/>
              <a:defRPr sz="164"/>
            </a:lvl6pPr>
            <a:lvl7pPr marL="450433" indent="0">
              <a:buNone/>
              <a:defRPr sz="164"/>
            </a:lvl7pPr>
            <a:lvl8pPr marL="525506" indent="0">
              <a:buNone/>
              <a:defRPr sz="164"/>
            </a:lvl8pPr>
            <a:lvl9pPr marL="600578" indent="0">
              <a:buNone/>
              <a:defRPr sz="16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916-5B95-024B-8919-85ED5238E07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0B50-B79E-3D43-B55C-ECBC6C65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2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247" y="79956"/>
            <a:ext cx="1295281" cy="29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47" y="399778"/>
            <a:ext cx="1295281" cy="952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247" y="1391923"/>
            <a:ext cx="337899" cy="79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99916-5B95-024B-8919-85ED5238E07F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7463" y="1391923"/>
            <a:ext cx="506849" cy="79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0629" y="1391923"/>
            <a:ext cx="337899" cy="79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70B50-B79E-3D43-B55C-ECBC6C65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3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0144" rtl="0" eaLnBrk="1" latinLnBrk="0" hangingPunct="1">
        <a:lnSpc>
          <a:spcPct val="90000"/>
        </a:lnSpc>
        <a:spcBef>
          <a:spcPct val="0"/>
        </a:spcBef>
        <a:buNone/>
        <a:defRPr sz="7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536" indent="-37536" algn="l" defTabSz="150144" rtl="0" eaLnBrk="1" latinLnBrk="0" hangingPunct="1">
        <a:lnSpc>
          <a:spcPct val="90000"/>
        </a:lnSpc>
        <a:spcBef>
          <a:spcPts val="164"/>
        </a:spcBef>
        <a:buFont typeface="Arial" panose="020B0604020202020204" pitchFamily="34" charset="0"/>
        <a:buChar char="•"/>
        <a:defRPr sz="460" kern="1200">
          <a:solidFill>
            <a:schemeClr val="tx1"/>
          </a:solidFill>
          <a:latin typeface="+mn-lt"/>
          <a:ea typeface="+mn-ea"/>
          <a:cs typeface="+mn-cs"/>
        </a:defRPr>
      </a:lvl1pPr>
      <a:lvl2pPr marL="112608" indent="-37536" algn="l" defTabSz="150144" rtl="0" eaLnBrk="1" latinLnBrk="0" hangingPunct="1">
        <a:lnSpc>
          <a:spcPct val="90000"/>
        </a:lnSpc>
        <a:spcBef>
          <a:spcPts val="82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2pPr>
      <a:lvl3pPr marL="187681" indent="-37536" algn="l" defTabSz="150144" rtl="0" eaLnBrk="1" latinLnBrk="0" hangingPunct="1">
        <a:lnSpc>
          <a:spcPct val="90000"/>
        </a:lnSpc>
        <a:spcBef>
          <a:spcPts val="82"/>
        </a:spcBef>
        <a:buFont typeface="Arial" panose="020B0604020202020204" pitchFamily="34" charset="0"/>
        <a:buChar char="•"/>
        <a:defRPr sz="328" kern="1200">
          <a:solidFill>
            <a:schemeClr val="tx1"/>
          </a:solidFill>
          <a:latin typeface="+mn-lt"/>
          <a:ea typeface="+mn-ea"/>
          <a:cs typeface="+mn-cs"/>
        </a:defRPr>
      </a:lvl3pPr>
      <a:lvl4pPr marL="262753" indent="-37536" algn="l" defTabSz="150144" rtl="0" eaLnBrk="1" latinLnBrk="0" hangingPunct="1">
        <a:lnSpc>
          <a:spcPct val="90000"/>
        </a:lnSpc>
        <a:spcBef>
          <a:spcPts val="82"/>
        </a:spcBef>
        <a:buFont typeface="Arial" panose="020B0604020202020204" pitchFamily="34" charset="0"/>
        <a:buChar char="•"/>
        <a:defRPr sz="296" kern="1200">
          <a:solidFill>
            <a:schemeClr val="tx1"/>
          </a:solidFill>
          <a:latin typeface="+mn-lt"/>
          <a:ea typeface="+mn-ea"/>
          <a:cs typeface="+mn-cs"/>
        </a:defRPr>
      </a:lvl4pPr>
      <a:lvl5pPr marL="337825" indent="-37536" algn="l" defTabSz="150144" rtl="0" eaLnBrk="1" latinLnBrk="0" hangingPunct="1">
        <a:lnSpc>
          <a:spcPct val="90000"/>
        </a:lnSpc>
        <a:spcBef>
          <a:spcPts val="82"/>
        </a:spcBef>
        <a:buFont typeface="Arial" panose="020B0604020202020204" pitchFamily="34" charset="0"/>
        <a:buChar char="•"/>
        <a:defRPr sz="296" kern="1200">
          <a:solidFill>
            <a:schemeClr val="tx1"/>
          </a:solidFill>
          <a:latin typeface="+mn-lt"/>
          <a:ea typeface="+mn-ea"/>
          <a:cs typeface="+mn-cs"/>
        </a:defRPr>
      </a:lvl5pPr>
      <a:lvl6pPr marL="412897" indent="-37536" algn="l" defTabSz="150144" rtl="0" eaLnBrk="1" latinLnBrk="0" hangingPunct="1">
        <a:lnSpc>
          <a:spcPct val="90000"/>
        </a:lnSpc>
        <a:spcBef>
          <a:spcPts val="82"/>
        </a:spcBef>
        <a:buFont typeface="Arial" panose="020B0604020202020204" pitchFamily="34" charset="0"/>
        <a:buChar char="•"/>
        <a:defRPr sz="296" kern="1200">
          <a:solidFill>
            <a:schemeClr val="tx1"/>
          </a:solidFill>
          <a:latin typeface="+mn-lt"/>
          <a:ea typeface="+mn-ea"/>
          <a:cs typeface="+mn-cs"/>
        </a:defRPr>
      </a:lvl6pPr>
      <a:lvl7pPr marL="487970" indent="-37536" algn="l" defTabSz="150144" rtl="0" eaLnBrk="1" latinLnBrk="0" hangingPunct="1">
        <a:lnSpc>
          <a:spcPct val="90000"/>
        </a:lnSpc>
        <a:spcBef>
          <a:spcPts val="82"/>
        </a:spcBef>
        <a:buFont typeface="Arial" panose="020B0604020202020204" pitchFamily="34" charset="0"/>
        <a:buChar char="•"/>
        <a:defRPr sz="296" kern="1200">
          <a:solidFill>
            <a:schemeClr val="tx1"/>
          </a:solidFill>
          <a:latin typeface="+mn-lt"/>
          <a:ea typeface="+mn-ea"/>
          <a:cs typeface="+mn-cs"/>
        </a:defRPr>
      </a:lvl7pPr>
      <a:lvl8pPr marL="563042" indent="-37536" algn="l" defTabSz="150144" rtl="0" eaLnBrk="1" latinLnBrk="0" hangingPunct="1">
        <a:lnSpc>
          <a:spcPct val="90000"/>
        </a:lnSpc>
        <a:spcBef>
          <a:spcPts val="82"/>
        </a:spcBef>
        <a:buFont typeface="Arial" panose="020B0604020202020204" pitchFamily="34" charset="0"/>
        <a:buChar char="•"/>
        <a:defRPr sz="296" kern="1200">
          <a:solidFill>
            <a:schemeClr val="tx1"/>
          </a:solidFill>
          <a:latin typeface="+mn-lt"/>
          <a:ea typeface="+mn-ea"/>
          <a:cs typeface="+mn-cs"/>
        </a:defRPr>
      </a:lvl8pPr>
      <a:lvl9pPr marL="638114" indent="-37536" algn="l" defTabSz="150144" rtl="0" eaLnBrk="1" latinLnBrk="0" hangingPunct="1">
        <a:lnSpc>
          <a:spcPct val="90000"/>
        </a:lnSpc>
        <a:spcBef>
          <a:spcPts val="82"/>
        </a:spcBef>
        <a:buFont typeface="Arial" panose="020B0604020202020204" pitchFamily="34" charset="0"/>
        <a:buChar char="•"/>
        <a:defRPr sz="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144" rtl="0" eaLnBrk="1" latinLnBrk="0" hangingPunct="1">
        <a:defRPr sz="296" kern="1200">
          <a:solidFill>
            <a:schemeClr val="tx1"/>
          </a:solidFill>
          <a:latin typeface="+mn-lt"/>
          <a:ea typeface="+mn-ea"/>
          <a:cs typeface="+mn-cs"/>
        </a:defRPr>
      </a:lvl1pPr>
      <a:lvl2pPr marL="75072" algn="l" defTabSz="150144" rtl="0" eaLnBrk="1" latinLnBrk="0" hangingPunct="1">
        <a:defRPr sz="296" kern="1200">
          <a:solidFill>
            <a:schemeClr val="tx1"/>
          </a:solidFill>
          <a:latin typeface="+mn-lt"/>
          <a:ea typeface="+mn-ea"/>
          <a:cs typeface="+mn-cs"/>
        </a:defRPr>
      </a:lvl2pPr>
      <a:lvl3pPr marL="150144" algn="l" defTabSz="150144" rtl="0" eaLnBrk="1" latinLnBrk="0" hangingPunct="1">
        <a:defRPr sz="296" kern="1200">
          <a:solidFill>
            <a:schemeClr val="tx1"/>
          </a:solidFill>
          <a:latin typeface="+mn-lt"/>
          <a:ea typeface="+mn-ea"/>
          <a:cs typeface="+mn-cs"/>
        </a:defRPr>
      </a:lvl3pPr>
      <a:lvl4pPr marL="225217" algn="l" defTabSz="150144" rtl="0" eaLnBrk="1" latinLnBrk="0" hangingPunct="1">
        <a:defRPr sz="296" kern="1200">
          <a:solidFill>
            <a:schemeClr val="tx1"/>
          </a:solidFill>
          <a:latin typeface="+mn-lt"/>
          <a:ea typeface="+mn-ea"/>
          <a:cs typeface="+mn-cs"/>
        </a:defRPr>
      </a:lvl4pPr>
      <a:lvl5pPr marL="300289" algn="l" defTabSz="150144" rtl="0" eaLnBrk="1" latinLnBrk="0" hangingPunct="1">
        <a:defRPr sz="296" kern="1200">
          <a:solidFill>
            <a:schemeClr val="tx1"/>
          </a:solidFill>
          <a:latin typeface="+mn-lt"/>
          <a:ea typeface="+mn-ea"/>
          <a:cs typeface="+mn-cs"/>
        </a:defRPr>
      </a:lvl5pPr>
      <a:lvl6pPr marL="375361" algn="l" defTabSz="150144" rtl="0" eaLnBrk="1" latinLnBrk="0" hangingPunct="1">
        <a:defRPr sz="296" kern="1200">
          <a:solidFill>
            <a:schemeClr val="tx1"/>
          </a:solidFill>
          <a:latin typeface="+mn-lt"/>
          <a:ea typeface="+mn-ea"/>
          <a:cs typeface="+mn-cs"/>
        </a:defRPr>
      </a:lvl6pPr>
      <a:lvl7pPr marL="450433" algn="l" defTabSz="150144" rtl="0" eaLnBrk="1" latinLnBrk="0" hangingPunct="1">
        <a:defRPr sz="296" kern="1200">
          <a:solidFill>
            <a:schemeClr val="tx1"/>
          </a:solidFill>
          <a:latin typeface="+mn-lt"/>
          <a:ea typeface="+mn-ea"/>
          <a:cs typeface="+mn-cs"/>
        </a:defRPr>
      </a:lvl7pPr>
      <a:lvl8pPr marL="525506" algn="l" defTabSz="150144" rtl="0" eaLnBrk="1" latinLnBrk="0" hangingPunct="1">
        <a:defRPr sz="296" kern="1200">
          <a:solidFill>
            <a:schemeClr val="tx1"/>
          </a:solidFill>
          <a:latin typeface="+mn-lt"/>
          <a:ea typeface="+mn-ea"/>
          <a:cs typeface="+mn-cs"/>
        </a:defRPr>
      </a:lvl8pPr>
      <a:lvl9pPr marL="600578" algn="l" defTabSz="150144" rtl="0" eaLnBrk="1" latinLnBrk="0" hangingPunct="1">
        <a:defRPr sz="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875B384F-0B27-03C5-18D6-AA58E9E9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1587"/>
            <a:ext cx="1498600" cy="1498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6D83C4-248C-AA67-72C6-66B4725112E1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750887" y="1587"/>
            <a:ext cx="0" cy="1498600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53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875B384F-0B27-03C5-18D6-AA58E9E9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1587"/>
            <a:ext cx="1498600" cy="14986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2783969-AD40-14C0-D424-23FFAF5E43C2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1587" y="750887"/>
            <a:ext cx="1498600" cy="0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33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875B384F-0B27-03C5-18D6-AA58E9E9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1587"/>
            <a:ext cx="1498600" cy="14986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085374-247E-7FDE-8E9F-8466C68CD4B4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1587" y="750887"/>
            <a:ext cx="1498600" cy="0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51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 Yankouskaya</dc:creator>
  <cp:lastModifiedBy>Ala Yankouskaya</cp:lastModifiedBy>
  <cp:revision>1</cp:revision>
  <dcterms:created xsi:type="dcterms:W3CDTF">2022-09-23T19:09:28Z</dcterms:created>
  <dcterms:modified xsi:type="dcterms:W3CDTF">2022-09-23T19:15:53Z</dcterms:modified>
</cp:coreProperties>
</file>