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2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5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2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BA6B-5FB1-4D84-9A15-4C9ABC53BF1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64BBC5-799B-4430-B25C-9B0069550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55F9-788A-40EE-8421-21316E05B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24A6F-B4F5-40C0-ADDD-A151A3BB2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Rare books - Phase 1</a:t>
            </a:r>
          </a:p>
        </p:txBody>
      </p:sp>
    </p:spTree>
    <p:extLst>
      <p:ext uri="{BB962C8B-B14F-4D97-AF65-F5344CB8AC3E}">
        <p14:creationId xmlns:p14="http://schemas.microsoft.com/office/powerpoint/2010/main" val="81257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7CE7-F605-45C0-844F-5EC5D43B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sz="2000" dirty="0"/>
              <a:t>(Add new book)</a:t>
            </a:r>
            <a:endParaRPr lang="en-US" dirty="0"/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E83D678C-85B4-4138-ACAA-A1E6B5D1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63" y="2016125"/>
            <a:ext cx="7508998" cy="3724918"/>
          </a:xfrm>
        </p:spPr>
      </p:pic>
    </p:spTree>
    <p:extLst>
      <p:ext uri="{BB962C8B-B14F-4D97-AF65-F5344CB8AC3E}">
        <p14:creationId xmlns:p14="http://schemas.microsoft.com/office/powerpoint/2010/main" val="286009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7CE7-F605-45C0-844F-5EC5D43B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sz="2000" dirty="0"/>
              <a:t>(manager)</a:t>
            </a: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844DA0-5E3D-45EC-B8FC-209257FD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3" y="2016124"/>
            <a:ext cx="7707719" cy="3782791"/>
          </a:xfrm>
        </p:spPr>
      </p:pic>
    </p:spTree>
    <p:extLst>
      <p:ext uri="{BB962C8B-B14F-4D97-AF65-F5344CB8AC3E}">
        <p14:creationId xmlns:p14="http://schemas.microsoft.com/office/powerpoint/2010/main" val="41393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8733-F4AE-4D90-A0FC-17D49B2E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E4D4-2E7F-431E-AEE3-551F9452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Feedback:</a:t>
            </a:r>
          </a:p>
          <a:p>
            <a:r>
              <a:rPr lang="en-US" dirty="0"/>
              <a:t>Signing out timer should be the </a:t>
            </a:r>
            <a:r>
              <a:rPr lang="en-US" dirty="0" err="1"/>
              <a:t>signout</a:t>
            </a:r>
            <a:r>
              <a:rPr lang="en-US" dirty="0"/>
              <a:t> button</a:t>
            </a:r>
          </a:p>
          <a:p>
            <a:r>
              <a:rPr lang="en-US" dirty="0"/>
              <a:t>Manager table will also include a manager menu because it needs to track everything</a:t>
            </a:r>
          </a:p>
          <a:p>
            <a:pPr lvl="1"/>
            <a:r>
              <a:rPr lang="en-US" dirty="0"/>
              <a:t>Track add, delete, and update</a:t>
            </a:r>
          </a:p>
          <a:p>
            <a:pPr lvl="1"/>
            <a:r>
              <a:rPr lang="en-US" dirty="0"/>
              <a:t>Create username and temp password for employees</a:t>
            </a:r>
          </a:p>
          <a:p>
            <a:pPr lvl="1"/>
            <a:r>
              <a:rPr lang="en-US" dirty="0"/>
              <a:t>Hidden table with books that have a quantity of 0s</a:t>
            </a:r>
          </a:p>
          <a:p>
            <a:r>
              <a:rPr lang="en-US" dirty="0"/>
              <a:t>Updating should have its own page like adding books</a:t>
            </a:r>
          </a:p>
          <a:p>
            <a:r>
              <a:rPr lang="en-US" dirty="0"/>
              <a:t>Lack cohesiveness </a:t>
            </a:r>
          </a:p>
          <a:p>
            <a:r>
              <a:rPr lang="en-US" dirty="0"/>
              <a:t>Need a way to reset the password</a:t>
            </a:r>
          </a:p>
        </p:txBody>
      </p:sp>
    </p:spTree>
    <p:extLst>
      <p:ext uri="{BB962C8B-B14F-4D97-AF65-F5344CB8AC3E}">
        <p14:creationId xmlns:p14="http://schemas.microsoft.com/office/powerpoint/2010/main" val="9060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6D74-28C0-4670-A18C-F61DFCAE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9CFA-0F0B-45BE-8E94-161F7100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Managers and Employees have been using the same Excel sheet and everyone has access to all functions. </a:t>
            </a:r>
          </a:p>
          <a:p>
            <a:pPr>
              <a:buClrTx/>
            </a:pPr>
            <a:r>
              <a:rPr lang="en-US" dirty="0"/>
              <a:t>Only was able to use the excel sheet from one location</a:t>
            </a:r>
          </a:p>
          <a:p>
            <a:pPr>
              <a:buClrTx/>
            </a:pPr>
            <a:r>
              <a:rPr lang="en-US" dirty="0"/>
              <a:t>Lack any security measure in the excel sheet</a:t>
            </a:r>
          </a:p>
          <a:p>
            <a:pPr>
              <a:buClrTx/>
            </a:pPr>
            <a:r>
              <a:rPr lang="en-US" dirty="0"/>
              <a:t>Similar to an excel sheet, the manager and employee want to be able to manipulate the book data in various way.</a:t>
            </a:r>
          </a:p>
        </p:txBody>
      </p:sp>
    </p:spTree>
    <p:extLst>
      <p:ext uri="{BB962C8B-B14F-4D97-AF65-F5344CB8AC3E}">
        <p14:creationId xmlns:p14="http://schemas.microsoft.com/office/powerpoint/2010/main" val="30839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0ED6-CB6A-47AC-9123-5F02B073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11FECE-14CD-4CA4-A6D8-2B74BD7CC5C9}"/>
              </a:ext>
            </a:extLst>
          </p:cNvPr>
          <p:cNvSpPr txBox="1">
            <a:spLocks/>
          </p:cNvSpPr>
          <p:nvPr/>
        </p:nvSpPr>
        <p:spPr>
          <a:xfrm>
            <a:off x="1451579" y="3484260"/>
            <a:ext cx="10515600" cy="1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Login: </a:t>
            </a:r>
          </a:p>
          <a:p>
            <a:pPr lvl="1"/>
            <a:r>
              <a:rPr lang="en-US" sz="2000" dirty="0"/>
              <a:t>Create a simple login page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F8EDF-461C-4F9F-873A-99F00589BE39}"/>
              </a:ext>
            </a:extLst>
          </p:cNvPr>
          <p:cNvSpPr txBox="1">
            <a:spLocks/>
          </p:cNvSpPr>
          <p:nvPr/>
        </p:nvSpPr>
        <p:spPr>
          <a:xfrm>
            <a:off x="1451579" y="4608187"/>
            <a:ext cx="10515600" cy="1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 Features: </a:t>
            </a:r>
          </a:p>
          <a:p>
            <a:pPr lvl="1"/>
            <a:r>
              <a:rPr lang="en-US" sz="2000" dirty="0"/>
              <a:t>Create an automatic and manual logout </a:t>
            </a: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BA227D-DBBE-4C89-AF93-BD8219FE660A}"/>
              </a:ext>
            </a:extLst>
          </p:cNvPr>
          <p:cNvSpPr txBox="1">
            <a:spLocks/>
          </p:cNvSpPr>
          <p:nvPr/>
        </p:nvSpPr>
        <p:spPr>
          <a:xfrm>
            <a:off x="1451579" y="2148161"/>
            <a:ext cx="10515600" cy="1276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Tracking: </a:t>
            </a:r>
          </a:p>
          <a:p>
            <a:pPr lvl="1"/>
            <a:r>
              <a:rPr lang="en-US" sz="2000" dirty="0"/>
              <a:t>Track each employee’s actions while on the application</a:t>
            </a:r>
          </a:p>
          <a:p>
            <a:pPr lvl="1"/>
            <a:r>
              <a:rPr lang="en-US" sz="2000" dirty="0"/>
              <a:t>Create a simple login page</a:t>
            </a:r>
          </a:p>
          <a:p>
            <a:pPr lvl="1"/>
            <a:r>
              <a:rPr lang="en-US" sz="2000" dirty="0"/>
              <a:t>Tracking deletion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0ED6-CB6A-47AC-9123-5F02B073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8141F-8D62-40AA-9CC3-9FC95C778111}"/>
              </a:ext>
            </a:extLst>
          </p:cNvPr>
          <p:cNvSpPr txBox="1">
            <a:spLocks/>
          </p:cNvSpPr>
          <p:nvPr/>
        </p:nvSpPr>
        <p:spPr>
          <a:xfrm>
            <a:off x="1451579" y="3321934"/>
            <a:ext cx="10515600" cy="1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Manager Layout: </a:t>
            </a:r>
          </a:p>
          <a:p>
            <a:pPr lvl="1"/>
            <a:r>
              <a:rPr lang="en-US" dirty="0"/>
              <a:t>S</a:t>
            </a:r>
            <a:r>
              <a:rPr lang="en-US" sz="2000" dirty="0"/>
              <a:t>imilar table layout to homepage</a:t>
            </a:r>
          </a:p>
          <a:p>
            <a:pPr lvl="1"/>
            <a:r>
              <a:rPr lang="en-US" sz="2000" dirty="0"/>
              <a:t>Create manager table to track the deletion requestion of employees</a:t>
            </a:r>
          </a:p>
          <a:p>
            <a:pPr lvl="2"/>
            <a:r>
              <a:rPr lang="en-US" dirty="0"/>
              <a:t>Add who make the request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C70140-D04C-48DE-A9BB-A4EF07EA321F}"/>
              </a:ext>
            </a:extLst>
          </p:cNvPr>
          <p:cNvSpPr txBox="1">
            <a:spLocks/>
          </p:cNvSpPr>
          <p:nvPr/>
        </p:nvSpPr>
        <p:spPr>
          <a:xfrm>
            <a:off x="1451579" y="1921117"/>
            <a:ext cx="10515600" cy="1400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Homepage Layout: </a:t>
            </a:r>
          </a:p>
          <a:p>
            <a:pPr lvl="1"/>
            <a:r>
              <a:rPr lang="en-US" sz="2000" dirty="0"/>
              <a:t>Create page for employees and manager to see the inventory </a:t>
            </a:r>
          </a:p>
          <a:p>
            <a:pPr lvl="1"/>
            <a:r>
              <a:rPr lang="en-US" sz="2000" dirty="0"/>
              <a:t>Define the image, title, author, year, condition, quantity</a:t>
            </a:r>
          </a:p>
          <a:p>
            <a:pPr lvl="1"/>
            <a:r>
              <a:rPr lang="en-US" sz="2000" dirty="0"/>
              <a:t>Create a way for user to update and send delete request</a:t>
            </a: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0AE0B3-A43B-42B2-AF87-8F0FB8E3BB53}"/>
              </a:ext>
            </a:extLst>
          </p:cNvPr>
          <p:cNvSpPr txBox="1">
            <a:spLocks/>
          </p:cNvSpPr>
          <p:nvPr/>
        </p:nvSpPr>
        <p:spPr>
          <a:xfrm>
            <a:off x="1451579" y="5089967"/>
            <a:ext cx="10515600" cy="1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</a:t>
            </a:r>
            <a:r>
              <a:rPr lang="en-US" dirty="0" err="1"/>
              <a:t>NewBook</a:t>
            </a:r>
            <a:r>
              <a:rPr lang="en-US" dirty="0"/>
              <a:t> Layout: </a:t>
            </a:r>
          </a:p>
          <a:p>
            <a:pPr lvl="1"/>
            <a:r>
              <a:rPr lang="en-US" sz="2000" dirty="0"/>
              <a:t>Create a way for the user to add new books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6066-A250-4B72-85DA-859A2A06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0A1C05-76C7-49B3-A817-DECA0AB8C313}"/>
              </a:ext>
            </a:extLst>
          </p:cNvPr>
          <p:cNvSpPr txBox="1">
            <a:spLocks/>
          </p:cNvSpPr>
          <p:nvPr/>
        </p:nvSpPr>
        <p:spPr>
          <a:xfrm>
            <a:off x="1451579" y="2148162"/>
            <a:ext cx="10515600" cy="1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07DED1-6B78-428B-A0BD-0F9CC8FBEF49}"/>
              </a:ext>
            </a:extLst>
          </p:cNvPr>
          <p:cNvSpPr txBox="1">
            <a:spLocks/>
          </p:cNvSpPr>
          <p:nvPr/>
        </p:nvSpPr>
        <p:spPr>
          <a:xfrm>
            <a:off x="1451579" y="2028183"/>
            <a:ext cx="10515600" cy="174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Tracking/Login: </a:t>
            </a:r>
          </a:p>
          <a:p>
            <a:pPr lvl="1"/>
            <a:r>
              <a:rPr lang="en-US" sz="2000" dirty="0"/>
              <a:t>Make the login page its own page. No other info just for clarity</a:t>
            </a:r>
          </a:p>
          <a:p>
            <a:pPr lvl="1"/>
            <a:r>
              <a:rPr lang="en-US" sz="2000" dirty="0"/>
              <a:t>The username is taking from the user input and stored to local storage</a:t>
            </a:r>
          </a:p>
          <a:p>
            <a:pPr lvl="1"/>
            <a:r>
              <a:rPr lang="en-US" sz="2000" dirty="0"/>
              <a:t> password will not be stored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C24A9F-4F95-4650-B7C3-EAEF1FB23642}"/>
              </a:ext>
            </a:extLst>
          </p:cNvPr>
          <p:cNvSpPr txBox="1">
            <a:spLocks/>
          </p:cNvSpPr>
          <p:nvPr/>
        </p:nvSpPr>
        <p:spPr>
          <a:xfrm>
            <a:off x="1451579" y="3773347"/>
            <a:ext cx="10515600" cy="164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 Features:  </a:t>
            </a:r>
          </a:p>
          <a:p>
            <a:pPr lvl="1"/>
            <a:r>
              <a:rPr lang="en-US" sz="2000" dirty="0"/>
              <a:t>Can either logout out manually or automatically after 1 minute of inactivity</a:t>
            </a:r>
          </a:p>
          <a:p>
            <a:pPr lvl="1"/>
            <a:r>
              <a:rPr lang="en-US" sz="2000" dirty="0"/>
              <a:t>Timer appears on page when there is 15 seconds from the one-minute inactivity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8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6066-A250-4B72-85DA-859A2A06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0A1C05-76C7-49B3-A817-DECA0AB8C313}"/>
              </a:ext>
            </a:extLst>
          </p:cNvPr>
          <p:cNvSpPr txBox="1">
            <a:spLocks/>
          </p:cNvSpPr>
          <p:nvPr/>
        </p:nvSpPr>
        <p:spPr>
          <a:xfrm>
            <a:off x="1451579" y="2148162"/>
            <a:ext cx="10515600" cy="1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07DED1-6B78-428B-A0BD-0F9CC8FBEF49}"/>
              </a:ext>
            </a:extLst>
          </p:cNvPr>
          <p:cNvSpPr txBox="1">
            <a:spLocks/>
          </p:cNvSpPr>
          <p:nvPr/>
        </p:nvSpPr>
        <p:spPr>
          <a:xfrm>
            <a:off x="1451579" y="2148162"/>
            <a:ext cx="10515600" cy="1745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Homepage Layout: </a:t>
            </a:r>
          </a:p>
          <a:p>
            <a:pPr lvl="1"/>
            <a:r>
              <a:rPr lang="en-US" sz="2000" dirty="0"/>
              <a:t>Use a table to recreate the excel spreadsheet in the web app</a:t>
            </a:r>
          </a:p>
          <a:p>
            <a:pPr lvl="2"/>
            <a:r>
              <a:rPr lang="en-US" dirty="0"/>
              <a:t>Columns: image, title, author, year, condition, quantity</a:t>
            </a:r>
            <a:endParaRPr lang="en-US" sz="1600" dirty="0"/>
          </a:p>
          <a:p>
            <a:pPr lvl="1"/>
            <a:r>
              <a:rPr lang="en-US" sz="2000" dirty="0"/>
              <a:t>Who is logged in will be in the top left corner to identify is logged in</a:t>
            </a:r>
          </a:p>
          <a:p>
            <a:pPr lvl="1"/>
            <a:r>
              <a:rPr lang="en-US" sz="2000" dirty="0"/>
              <a:t>Search input box to search by title or author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C24A9F-4F95-4650-B7C3-EAEF1FB23642}"/>
              </a:ext>
            </a:extLst>
          </p:cNvPr>
          <p:cNvSpPr txBox="1">
            <a:spLocks/>
          </p:cNvSpPr>
          <p:nvPr/>
        </p:nvSpPr>
        <p:spPr>
          <a:xfrm>
            <a:off x="1451579" y="4097439"/>
            <a:ext cx="10515600" cy="195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Manager Layout:  </a:t>
            </a:r>
          </a:p>
          <a:p>
            <a:pPr lvl="1"/>
            <a:r>
              <a:rPr lang="en-US" sz="2000" dirty="0"/>
              <a:t>Similar to homepage layout</a:t>
            </a:r>
          </a:p>
          <a:p>
            <a:pPr lvl="2"/>
            <a:r>
              <a:rPr lang="en-US" dirty="0"/>
              <a:t>Column additions:  date submitted, date approved,  and submitted by</a:t>
            </a:r>
          </a:p>
          <a:p>
            <a:pPr lvl="1"/>
            <a:r>
              <a:rPr lang="en-US" sz="2000" dirty="0"/>
              <a:t>An Approve/Deny button will be in the row with each book</a:t>
            </a:r>
          </a:p>
          <a:p>
            <a:pPr lvl="1"/>
            <a:r>
              <a:rPr lang="en-US" sz="2000" dirty="0"/>
              <a:t>Manager status will be determined in user object (manager: true)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1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14BB-AD62-43F1-AF50-E81443D7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E1419E-2B36-490C-B7E0-6049AE58CC1C}"/>
              </a:ext>
            </a:extLst>
          </p:cNvPr>
          <p:cNvSpPr txBox="1">
            <a:spLocks/>
          </p:cNvSpPr>
          <p:nvPr/>
        </p:nvSpPr>
        <p:spPr>
          <a:xfrm>
            <a:off x="1324258" y="2169289"/>
            <a:ext cx="10515600" cy="1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Book Layout: </a:t>
            </a:r>
          </a:p>
          <a:p>
            <a:pPr lvl="1"/>
            <a:r>
              <a:rPr lang="en-US" sz="2000" dirty="0"/>
              <a:t>A form that have inputs for all the columns of the table</a:t>
            </a:r>
          </a:p>
          <a:p>
            <a:pPr lvl="1"/>
            <a:r>
              <a:rPr lang="en-US" sz="2000" dirty="0"/>
              <a:t>User will be able to enter input for all those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7CE7-F605-45C0-844F-5EC5D43B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sz="2000" dirty="0"/>
              <a:t>(login)</a:t>
            </a:r>
            <a:endParaRPr lang="en-US" dirty="0"/>
          </a:p>
        </p:txBody>
      </p:sp>
      <p:pic>
        <p:nvPicPr>
          <p:cNvPr id="11" name="Content Placeholder 10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645E389D-CFE0-4E0E-B444-1033C1A39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19" y="2003042"/>
            <a:ext cx="5884561" cy="3846695"/>
          </a:xfrm>
        </p:spPr>
      </p:pic>
    </p:spTree>
    <p:extLst>
      <p:ext uri="{BB962C8B-B14F-4D97-AF65-F5344CB8AC3E}">
        <p14:creationId xmlns:p14="http://schemas.microsoft.com/office/powerpoint/2010/main" val="33744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7CE7-F605-45C0-844F-5EC5D43B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sz="2000" dirty="0"/>
              <a:t>(home)</a:t>
            </a:r>
            <a:endParaRPr lang="en-US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7D11DA4-8F9F-4374-8C7C-05962D9A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29" y="2016124"/>
            <a:ext cx="8347666" cy="3771217"/>
          </a:xfrm>
        </p:spPr>
      </p:pic>
    </p:spTree>
    <p:extLst>
      <p:ext uri="{BB962C8B-B14F-4D97-AF65-F5344CB8AC3E}">
        <p14:creationId xmlns:p14="http://schemas.microsoft.com/office/powerpoint/2010/main" val="1831082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807</TotalTime>
  <Words>459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Design Thinking</vt:lpstr>
      <vt:lpstr>Empathize</vt:lpstr>
      <vt:lpstr>Define the Problem</vt:lpstr>
      <vt:lpstr>Define the Problem</vt:lpstr>
      <vt:lpstr>Ideate</vt:lpstr>
      <vt:lpstr>Ideate</vt:lpstr>
      <vt:lpstr>ideate</vt:lpstr>
      <vt:lpstr>PROTOTYPE (login)</vt:lpstr>
      <vt:lpstr>PROTOTYPE (home)</vt:lpstr>
      <vt:lpstr>PROTOTYPE (Add new book)</vt:lpstr>
      <vt:lpstr>PROTOTYPE (manager)</vt:lpstr>
      <vt:lpstr>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Brandi Galloway Greene</dc:creator>
  <cp:lastModifiedBy>Brandi Galloway Greene</cp:lastModifiedBy>
  <cp:revision>7</cp:revision>
  <dcterms:created xsi:type="dcterms:W3CDTF">2022-02-05T14:57:27Z</dcterms:created>
  <dcterms:modified xsi:type="dcterms:W3CDTF">2022-02-06T04:25:03Z</dcterms:modified>
</cp:coreProperties>
</file>