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02EE6-F7AD-437F-B373-50DA4E1C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D93D2-B6CD-4CF3-80BA-A8BCF577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8FEF-A445-4793-9ACA-40CE64A1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97C3-145D-49A0-9491-042FE9C8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F2434-B1E7-4BA8-BA8C-B9DF85A7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6EB0-93CD-4CBC-A7B2-DEE188D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8D2CC-1031-4CA5-9059-3DF8CF35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EECB0-DDB1-4704-A99B-2C1A6BD9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56585-27C0-4D39-B5AF-6A12448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4D4DE-102C-46E8-B730-FA3A588E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F55251-0593-4680-96EC-C6A77B26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58BF5-BDF8-4014-93E8-FEAF764B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4593-5FFF-4AC2-A03A-BDABFA53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D4D8-D423-45A5-AA8C-745F1F7C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2FD02-D0E6-4778-B926-8EDA770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3B56-F1EB-4589-9BB0-9ED862B5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37668-47A5-4A54-BC37-30768F50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56AD1-DFFC-4969-8877-61BAE42A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EF2A9-DB96-47CA-9957-862E253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E1D0C-9D66-444B-A6F3-FECF556B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BD91-25F8-47ED-B7E7-F3F0B255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88DB-B0C2-42FD-80EC-05816437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738C2-44CE-49AC-98E1-0C983F2D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7B1A1-E378-4E66-8874-D89CC75A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5F906-23D5-4F23-BE24-C594FB3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77CF-02B3-4004-9378-C31979F6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2DB9-1F0C-4B6B-A98E-5ED5BF81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28D58-0F3C-4F8E-A6A5-B8DCCFB7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BEFCA-3E80-4040-B2F4-5A1E2516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32292-DEB9-4E9C-8656-5B4F141C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2AE35-5D76-453A-A96E-61B8DB1F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1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DFC7F-FA86-413A-927D-AC7062A2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43D2C-17B9-4771-86E0-8313E0DB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778B6-ED8D-48FF-9A92-5BFBE588C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74BA4-4F8B-419B-A465-65F1D6CB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021129-734E-45A8-80C2-2E869921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C24DF-0936-4F85-B0BD-8ECCECF5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A4B44-8825-497C-A661-F3D48C4D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48CFE-D35D-4128-8593-98BFE8A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372-032C-4CED-8B9D-6AF01B02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2E764-573C-433A-8EEC-7E066F0E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DD41D-7712-4116-B82F-5D1D1F5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3DD57-DC0F-400C-95A1-12B2FB0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022DEA-3851-4BF4-BA1D-D983AB5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5EC057-A75F-4A7A-8BF6-D4C0EEE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B0C6C-032C-48BD-888E-CE310CB4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C6E0-9519-4EAB-9711-82DA361A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A09B-88A0-4CB7-A7E3-02F37C10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98D36-48A3-4C61-9EDF-88A96A472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DA1F3-D227-461D-BA62-8015D67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98803-3B3E-4891-8C58-F60EE869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A9482-302E-4199-A73F-3B18EA1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7A2D9-9888-4B0B-A7A3-17CD5ACF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D8811A-1118-4B89-BAA8-E05E8DE4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BF568-5630-4428-8255-050C6170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EA257-2BC5-4148-92B1-6E44BCA7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2F3A1-8910-40EA-84A1-520D9351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BAA6F-F618-47C2-B5F7-DBEEB694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F0969-8701-4736-8B4D-10036B3C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8EAB0-5844-4DB7-AA0E-14BC6C6C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AAE4B-9BBA-43C4-828D-35F2E8C0D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E961-9313-464A-8220-EF18C1346BB3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A3C14-6280-40C0-96D7-ECB4812D7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97DC-FBBE-45C0-9E17-6FCF8357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3257-5945-4837-A69A-E48D258A2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4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EC67-536C-46D8-837A-895C3AE2E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Holy moly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94AD5-61D2-436E-897D-2921921BC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</a:p>
          <a:p>
            <a:endParaRPr lang="en-US" altLang="ko-KR" dirty="0"/>
          </a:p>
          <a:p>
            <a:r>
              <a:rPr lang="en-US" altLang="ko-KR"/>
              <a:t>What the Hell!!!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Holy moly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moly</dc:title>
  <dc:creator>hustar09</dc:creator>
  <cp:lastModifiedBy>hustar09</cp:lastModifiedBy>
  <cp:revision>1</cp:revision>
  <dcterms:created xsi:type="dcterms:W3CDTF">2021-03-26T06:19:55Z</dcterms:created>
  <dcterms:modified xsi:type="dcterms:W3CDTF">2021-03-26T06:20:32Z</dcterms:modified>
</cp:coreProperties>
</file>