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9"/>
  </p:notesMasterIdLst>
  <p:handoutMasterIdLst>
    <p:handoutMasterId r:id="rId30"/>
  </p:handoutMasterIdLst>
  <p:sldIdLst>
    <p:sldId id="256" r:id="rId2"/>
    <p:sldId id="458" r:id="rId3"/>
    <p:sldId id="449" r:id="rId4"/>
    <p:sldId id="448" r:id="rId5"/>
    <p:sldId id="447" r:id="rId6"/>
    <p:sldId id="452" r:id="rId7"/>
    <p:sldId id="397" r:id="rId8"/>
    <p:sldId id="457" r:id="rId9"/>
    <p:sldId id="453" r:id="rId10"/>
    <p:sldId id="2147478672" r:id="rId11"/>
    <p:sldId id="2147478679" r:id="rId12"/>
    <p:sldId id="2147478680" r:id="rId13"/>
    <p:sldId id="454" r:id="rId14"/>
    <p:sldId id="444" r:id="rId15"/>
    <p:sldId id="2147478674" r:id="rId16"/>
    <p:sldId id="2147478673" r:id="rId17"/>
    <p:sldId id="2147478681" r:id="rId18"/>
    <p:sldId id="2147478683" r:id="rId19"/>
    <p:sldId id="2147478687" r:id="rId20"/>
    <p:sldId id="455" r:id="rId21"/>
    <p:sldId id="2147478688" r:id="rId22"/>
    <p:sldId id="2147478690" r:id="rId23"/>
    <p:sldId id="2147478694" r:id="rId24"/>
    <p:sldId id="2147478691" r:id="rId25"/>
    <p:sldId id="2147478692" r:id="rId26"/>
    <p:sldId id="2147478693" r:id="rId27"/>
    <p:sldId id="443" r:id="rId28"/>
  </p:sldIdLst>
  <p:sldSz cx="12192000" cy="6858000"/>
  <p:notesSz cx="6858000" cy="9144000"/>
  <p:embeddedFontLst>
    <p:embeddedFont>
      <p:font typeface="Aptos Narrow" panose="020B000402020202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KPMG Bold" panose="020B0604020202020204" charset="0"/>
      <p:bold r:id="rId39"/>
      <p:boldItalic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ite, Catherine" initials="WC" lastIdx="18" clrIdx="0">
    <p:extLst>
      <p:ext uri="{19B8F6BF-5375-455C-9EA6-DF929625EA0E}">
        <p15:presenceInfo xmlns:p15="http://schemas.microsoft.com/office/powerpoint/2012/main" userId="S::cjwhite@kpmg.ca::0dea3d63-dcad-4748-a310-11ef28cac8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EBDA"/>
    <a:srgbClr val="ACEAFF"/>
    <a:srgbClr val="E5E5E5"/>
    <a:srgbClr val="B2B2B2"/>
    <a:srgbClr val="989898"/>
    <a:srgbClr val="666666"/>
    <a:srgbClr val="333333"/>
    <a:srgbClr val="FFFFFF"/>
    <a:srgbClr val="00C0AE"/>
    <a:srgbClr val="098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ernay, Callum" userId="S::callum.baternay@kpmg.ie::69e0f10a-d74d-452f-91a6-c24621dec3ff" providerId="AD" clId="Web-{E380C614-BE61-7392-952E-D678F61FB207}"/>
    <pc:docChg chg="modSld">
      <pc:chgData name="Baternay, Callum" userId="S::callum.baternay@kpmg.ie::69e0f10a-d74d-452f-91a6-c24621dec3ff" providerId="AD" clId="Web-{E380C614-BE61-7392-952E-D678F61FB207}" dt="2024-05-31T13:18:18.641" v="15"/>
      <pc:docMkLst>
        <pc:docMk/>
      </pc:docMkLst>
      <pc:sldChg chg="modSp">
        <pc:chgData name="Baternay, Callum" userId="S::callum.baternay@kpmg.ie::69e0f10a-d74d-452f-91a6-c24621dec3ff" providerId="AD" clId="Web-{E380C614-BE61-7392-952E-D678F61FB207}" dt="2024-05-31T13:18:18.641" v="15"/>
        <pc:sldMkLst>
          <pc:docMk/>
          <pc:sldMk cId="3779572718" sldId="458"/>
        </pc:sldMkLst>
        <pc:graphicFrameChg chg="mod modGraphic">
          <ac:chgData name="Baternay, Callum" userId="S::callum.baternay@kpmg.ie::69e0f10a-d74d-452f-91a6-c24621dec3ff" providerId="AD" clId="Web-{E380C614-BE61-7392-952E-D678F61FB207}" dt="2024-05-31T13:18:18.641" v="15"/>
          <ac:graphicFrameMkLst>
            <pc:docMk/>
            <pc:sldMk cId="3779572718" sldId="458"/>
            <ac:graphicFrameMk id="3" creationId="{C283F41F-7904-3A02-36BF-CBF02D787F15}"/>
          </ac:graphicFrameMkLst>
        </pc:graphicFrameChg>
      </pc:sldChg>
    </pc:docChg>
  </pc:docChgLst>
  <pc:docChgLst>
    <pc:chgData name="Kakkar, Aman" userId="228cdad7-68be-494b-903a-37aaad4dfd73" providerId="ADAL" clId="{D9C9213B-1353-42F3-A428-58DCB8EE3EFF}"/>
    <pc:docChg chg="undo custSel modSld">
      <pc:chgData name="Kakkar, Aman" userId="228cdad7-68be-494b-903a-37aaad4dfd73" providerId="ADAL" clId="{D9C9213B-1353-42F3-A428-58DCB8EE3EFF}" dt="2024-06-10T06:15:27.425" v="1" actId="1076"/>
      <pc:docMkLst>
        <pc:docMk/>
      </pc:docMkLst>
      <pc:sldChg chg="modSp mod">
        <pc:chgData name="Kakkar, Aman" userId="228cdad7-68be-494b-903a-37aaad4dfd73" providerId="ADAL" clId="{D9C9213B-1353-42F3-A428-58DCB8EE3EFF}" dt="2024-06-10T06:15:27.425" v="1" actId="1076"/>
        <pc:sldMkLst>
          <pc:docMk/>
          <pc:sldMk cId="2528671289" sldId="449"/>
        </pc:sldMkLst>
        <pc:spChg chg="mod">
          <ac:chgData name="Kakkar, Aman" userId="228cdad7-68be-494b-903a-37aaad4dfd73" providerId="ADAL" clId="{D9C9213B-1353-42F3-A428-58DCB8EE3EFF}" dt="2024-06-10T06:15:27.425" v="1" actId="1076"/>
          <ac:spMkLst>
            <pc:docMk/>
            <pc:sldMk cId="2528671289" sldId="449"/>
            <ac:spMk id="3" creationId="{545083C1-4789-5A91-0120-21925BC10720}"/>
          </ac:spMkLst>
        </pc:spChg>
      </pc:sldChg>
    </pc:docChg>
  </pc:docChgLst>
  <pc:docChgLst>
    <pc:chgData name="Middlemiss, Jack" userId="625908a4-9308-4572-96b7-88c3cfc341bb" providerId="ADAL" clId="{1ECBCD84-4AD1-41DA-897C-BB464E361487}"/>
    <pc:docChg chg="undo custSel addSld delSld modSld sldOrd">
      <pc:chgData name="Middlemiss, Jack" userId="625908a4-9308-4572-96b7-88c3cfc341bb" providerId="ADAL" clId="{1ECBCD84-4AD1-41DA-897C-BB464E361487}" dt="2024-06-11T11:37:30.127" v="14422" actId="20577"/>
      <pc:docMkLst>
        <pc:docMk/>
      </pc:docMkLst>
      <pc:sldChg chg="addSp modSp mod">
        <pc:chgData name="Middlemiss, Jack" userId="625908a4-9308-4572-96b7-88c3cfc341bb" providerId="ADAL" clId="{1ECBCD84-4AD1-41DA-897C-BB464E361487}" dt="2024-06-11T11:37:30.127" v="14422" actId="20577"/>
        <pc:sldMkLst>
          <pc:docMk/>
          <pc:sldMk cId="4275450793" sldId="397"/>
        </pc:sldMkLst>
        <pc:spChg chg="mod">
          <ac:chgData name="Middlemiss, Jack" userId="625908a4-9308-4572-96b7-88c3cfc341bb" providerId="ADAL" clId="{1ECBCD84-4AD1-41DA-897C-BB464E361487}" dt="2024-06-11T11:36:43.754" v="14267" actId="20577"/>
          <ac:spMkLst>
            <pc:docMk/>
            <pc:sldMk cId="4275450793" sldId="397"/>
            <ac:spMk id="10" creationId="{A950A7A2-7159-4E18-81D3-353E09D5C69E}"/>
          </ac:spMkLst>
        </pc:spChg>
        <pc:spChg chg="mod">
          <ac:chgData name="Middlemiss, Jack" userId="625908a4-9308-4572-96b7-88c3cfc341bb" providerId="ADAL" clId="{1ECBCD84-4AD1-41DA-897C-BB464E361487}" dt="2024-06-11T11:37:30.127" v="14422" actId="20577"/>
          <ac:spMkLst>
            <pc:docMk/>
            <pc:sldMk cId="4275450793" sldId="397"/>
            <ac:spMk id="12" creationId="{A42BB514-FBD5-4DF3-968B-DAA995DAEEC9}"/>
          </ac:spMkLst>
        </pc:spChg>
        <pc:picChg chg="add mod">
          <ac:chgData name="Middlemiss, Jack" userId="625908a4-9308-4572-96b7-88c3cfc341bb" providerId="ADAL" clId="{1ECBCD84-4AD1-41DA-897C-BB464E361487}" dt="2024-06-03T10:55:15.981" v="5019" actId="14100"/>
          <ac:picMkLst>
            <pc:docMk/>
            <pc:sldMk cId="4275450793" sldId="397"/>
            <ac:picMk id="2" creationId="{B09887DC-9C20-E136-D0C1-86C993F18ABE}"/>
          </ac:picMkLst>
        </pc:picChg>
      </pc:sldChg>
      <pc:sldChg chg="ord">
        <pc:chgData name="Middlemiss, Jack" userId="625908a4-9308-4572-96b7-88c3cfc341bb" providerId="ADAL" clId="{1ECBCD84-4AD1-41DA-897C-BB464E361487}" dt="2024-06-10T15:23:52.357" v="14122"/>
        <pc:sldMkLst>
          <pc:docMk/>
          <pc:sldMk cId="171610487" sldId="443"/>
        </pc:sldMkLst>
      </pc:sldChg>
      <pc:sldChg chg="addSp modSp mod">
        <pc:chgData name="Middlemiss, Jack" userId="625908a4-9308-4572-96b7-88c3cfc341bb" providerId="ADAL" clId="{1ECBCD84-4AD1-41DA-897C-BB464E361487}" dt="2024-06-11T11:22:45.405" v="14151" actId="20577"/>
        <pc:sldMkLst>
          <pc:docMk/>
          <pc:sldMk cId="889715526" sldId="444"/>
        </pc:sldMkLst>
        <pc:spChg chg="mod">
          <ac:chgData name="Middlemiss, Jack" userId="625908a4-9308-4572-96b7-88c3cfc341bb" providerId="ADAL" clId="{1ECBCD84-4AD1-41DA-897C-BB464E361487}" dt="2024-06-03T15:16:27.566" v="6773" actId="404"/>
          <ac:spMkLst>
            <pc:docMk/>
            <pc:sldMk cId="889715526" sldId="444"/>
            <ac:spMk id="10" creationId="{A950A7A2-7159-4E18-81D3-353E09D5C69E}"/>
          </ac:spMkLst>
        </pc:spChg>
        <pc:spChg chg="mod">
          <ac:chgData name="Middlemiss, Jack" userId="625908a4-9308-4572-96b7-88c3cfc341bb" providerId="ADAL" clId="{1ECBCD84-4AD1-41DA-897C-BB464E361487}" dt="2024-06-11T11:22:45.405" v="14151" actId="20577"/>
          <ac:spMkLst>
            <pc:docMk/>
            <pc:sldMk cId="889715526" sldId="444"/>
            <ac:spMk id="12" creationId="{A42BB514-FBD5-4DF3-968B-DAA995DAEEC9}"/>
          </ac:spMkLst>
        </pc:spChg>
        <pc:graphicFrameChg chg="add mod modGraphic">
          <ac:chgData name="Middlemiss, Jack" userId="625908a4-9308-4572-96b7-88c3cfc341bb" providerId="ADAL" clId="{1ECBCD84-4AD1-41DA-897C-BB464E361487}" dt="2024-06-03T11:12:44.315" v="5228" actId="1076"/>
          <ac:graphicFrameMkLst>
            <pc:docMk/>
            <pc:sldMk cId="889715526" sldId="444"/>
            <ac:graphicFrameMk id="2" creationId="{43C7833E-7FCD-7EFD-F73F-DB9C01937F94}"/>
          </ac:graphicFrameMkLst>
        </pc:graphicFrameChg>
      </pc:sldChg>
      <pc:sldChg chg="del ord">
        <pc:chgData name="Middlemiss, Jack" userId="625908a4-9308-4572-96b7-88c3cfc341bb" providerId="ADAL" clId="{1ECBCD84-4AD1-41DA-897C-BB464E361487}" dt="2024-05-31T13:07:14.108" v="3627" actId="47"/>
        <pc:sldMkLst>
          <pc:docMk/>
          <pc:sldMk cId="4255077641" sldId="445"/>
        </pc:sldMkLst>
      </pc:sldChg>
      <pc:sldChg chg="modSp del mod ord">
        <pc:chgData name="Middlemiss, Jack" userId="625908a4-9308-4572-96b7-88c3cfc341bb" providerId="ADAL" clId="{1ECBCD84-4AD1-41DA-897C-BB464E361487}" dt="2024-06-10T11:46:06.099" v="13078" actId="47"/>
        <pc:sldMkLst>
          <pc:docMk/>
          <pc:sldMk cId="387993979" sldId="446"/>
        </pc:sldMkLst>
        <pc:spChg chg="mod">
          <ac:chgData name="Middlemiss, Jack" userId="625908a4-9308-4572-96b7-88c3cfc341bb" providerId="ADAL" clId="{1ECBCD84-4AD1-41DA-897C-BB464E361487}" dt="2024-06-03T15:16:34.478" v="6775" actId="404"/>
          <ac:spMkLst>
            <pc:docMk/>
            <pc:sldMk cId="387993979" sldId="446"/>
            <ac:spMk id="10" creationId="{A950A7A2-7159-4E18-81D3-353E09D5C69E}"/>
          </ac:spMkLst>
        </pc:spChg>
        <pc:spChg chg="mod">
          <ac:chgData name="Middlemiss, Jack" userId="625908a4-9308-4572-96b7-88c3cfc341bb" providerId="ADAL" clId="{1ECBCD84-4AD1-41DA-897C-BB464E361487}" dt="2024-06-10T08:37:21.414" v="8533" actId="20577"/>
          <ac:spMkLst>
            <pc:docMk/>
            <pc:sldMk cId="387993979" sldId="446"/>
            <ac:spMk id="12" creationId="{A42BB514-FBD5-4DF3-968B-DAA995DAEEC9}"/>
          </ac:spMkLst>
        </pc:spChg>
      </pc:sldChg>
      <pc:sldChg chg="modSp mod ord">
        <pc:chgData name="Middlemiss, Jack" userId="625908a4-9308-4572-96b7-88c3cfc341bb" providerId="ADAL" clId="{1ECBCD84-4AD1-41DA-897C-BB464E361487}" dt="2024-06-03T15:27:10.560" v="7629" actId="20577"/>
        <pc:sldMkLst>
          <pc:docMk/>
          <pc:sldMk cId="3076401770" sldId="447"/>
        </pc:sldMkLst>
        <pc:spChg chg="mod">
          <ac:chgData name="Middlemiss, Jack" userId="625908a4-9308-4572-96b7-88c3cfc341bb" providerId="ADAL" clId="{1ECBCD84-4AD1-41DA-897C-BB464E361487}" dt="2024-06-03T15:16:16.533" v="6771" actId="404"/>
          <ac:spMkLst>
            <pc:docMk/>
            <pc:sldMk cId="3076401770" sldId="447"/>
            <ac:spMk id="10" creationId="{A950A7A2-7159-4E18-81D3-353E09D5C69E}"/>
          </ac:spMkLst>
        </pc:spChg>
        <pc:spChg chg="mod">
          <ac:chgData name="Middlemiss, Jack" userId="625908a4-9308-4572-96b7-88c3cfc341bb" providerId="ADAL" clId="{1ECBCD84-4AD1-41DA-897C-BB464E361487}" dt="2024-06-03T15:27:10.560" v="7629" actId="20577"/>
          <ac:spMkLst>
            <pc:docMk/>
            <pc:sldMk cId="3076401770" sldId="447"/>
            <ac:spMk id="12" creationId="{A42BB514-FBD5-4DF3-968B-DAA995DAEEC9}"/>
          </ac:spMkLst>
        </pc:spChg>
      </pc:sldChg>
      <pc:sldChg chg="delSp modSp new mod">
        <pc:chgData name="Middlemiss, Jack" userId="625908a4-9308-4572-96b7-88c3cfc341bb" providerId="ADAL" clId="{1ECBCD84-4AD1-41DA-897C-BB464E361487}" dt="2024-05-31T12:46:46.119" v="2592" actId="20577"/>
        <pc:sldMkLst>
          <pc:docMk/>
          <pc:sldMk cId="1308012024" sldId="448"/>
        </pc:sldMkLst>
        <pc:spChg chg="del mod">
          <ac:chgData name="Middlemiss, Jack" userId="625908a4-9308-4572-96b7-88c3cfc341bb" providerId="ADAL" clId="{1ECBCD84-4AD1-41DA-897C-BB464E361487}" dt="2024-05-31T12:46:44.263" v="2589" actId="478"/>
          <ac:spMkLst>
            <pc:docMk/>
            <pc:sldMk cId="1308012024" sldId="448"/>
            <ac:spMk id="2" creationId="{FA2652D4-830A-F7FA-8E79-3672A7C9EFE5}"/>
          </ac:spMkLst>
        </pc:spChg>
        <pc:spChg chg="mod">
          <ac:chgData name="Middlemiss, Jack" userId="625908a4-9308-4572-96b7-88c3cfc341bb" providerId="ADAL" clId="{1ECBCD84-4AD1-41DA-897C-BB464E361487}" dt="2024-05-31T12:46:46.119" v="2592" actId="20577"/>
          <ac:spMkLst>
            <pc:docMk/>
            <pc:sldMk cId="1308012024" sldId="448"/>
            <ac:spMk id="3" creationId="{AF22CA01-92B5-1B8D-2638-F82872CCCDBF}"/>
          </ac:spMkLst>
        </pc:spChg>
      </pc:sldChg>
      <pc:sldChg chg="modSp new del mod">
        <pc:chgData name="Middlemiss, Jack" userId="625908a4-9308-4572-96b7-88c3cfc341bb" providerId="ADAL" clId="{1ECBCD84-4AD1-41DA-897C-BB464E361487}" dt="2024-05-31T11:04:12.653" v="1885" actId="2696"/>
        <pc:sldMkLst>
          <pc:docMk/>
          <pc:sldMk cId="3063274289" sldId="448"/>
        </pc:sldMkLst>
        <pc:spChg chg="mod">
          <ac:chgData name="Middlemiss, Jack" userId="625908a4-9308-4572-96b7-88c3cfc341bb" providerId="ADAL" clId="{1ECBCD84-4AD1-41DA-897C-BB464E361487}" dt="2024-05-31T10:59:08.579" v="1880" actId="20577"/>
          <ac:spMkLst>
            <pc:docMk/>
            <pc:sldMk cId="3063274289" sldId="448"/>
            <ac:spMk id="2" creationId="{51B3EAA5-27D2-D151-4CBB-933B543162F7}"/>
          </ac:spMkLst>
        </pc:spChg>
      </pc:sldChg>
      <pc:sldChg chg="modSp add del mod">
        <pc:chgData name="Middlemiss, Jack" userId="625908a4-9308-4572-96b7-88c3cfc341bb" providerId="ADAL" clId="{1ECBCD84-4AD1-41DA-897C-BB464E361487}" dt="2024-05-31T10:40:01.576" v="626" actId="47"/>
        <pc:sldMkLst>
          <pc:docMk/>
          <pc:sldMk cId="3305283619" sldId="448"/>
        </pc:sldMkLst>
        <pc:spChg chg="mod">
          <ac:chgData name="Middlemiss, Jack" userId="625908a4-9308-4572-96b7-88c3cfc341bb" providerId="ADAL" clId="{1ECBCD84-4AD1-41DA-897C-BB464E361487}" dt="2024-05-31T10:32:11.263" v="174" actId="20577"/>
          <ac:spMkLst>
            <pc:docMk/>
            <pc:sldMk cId="3305283619" sldId="448"/>
            <ac:spMk id="10" creationId="{A950A7A2-7159-4E18-81D3-353E09D5C69E}"/>
          </ac:spMkLst>
        </pc:spChg>
        <pc:spChg chg="mod">
          <ac:chgData name="Middlemiss, Jack" userId="625908a4-9308-4572-96b7-88c3cfc341bb" providerId="ADAL" clId="{1ECBCD84-4AD1-41DA-897C-BB464E361487}" dt="2024-05-31T10:35:50.771" v="507" actId="20577"/>
          <ac:spMkLst>
            <pc:docMk/>
            <pc:sldMk cId="3305283619" sldId="448"/>
            <ac:spMk id="12" creationId="{A42BB514-FBD5-4DF3-968B-DAA995DAEEC9}"/>
          </ac:spMkLst>
        </pc:spChg>
      </pc:sldChg>
      <pc:sldChg chg="new del">
        <pc:chgData name="Middlemiss, Jack" userId="625908a4-9308-4572-96b7-88c3cfc341bb" providerId="ADAL" clId="{1ECBCD84-4AD1-41DA-897C-BB464E361487}" dt="2024-05-31T11:06:28.505" v="1900" actId="47"/>
        <pc:sldMkLst>
          <pc:docMk/>
          <pc:sldMk cId="955211483" sldId="449"/>
        </pc:sldMkLst>
      </pc:sldChg>
      <pc:sldChg chg="add del">
        <pc:chgData name="Middlemiss, Jack" userId="625908a4-9308-4572-96b7-88c3cfc341bb" providerId="ADAL" clId="{1ECBCD84-4AD1-41DA-897C-BB464E361487}" dt="2024-05-31T11:04:10.981" v="1884" actId="2696"/>
        <pc:sldMkLst>
          <pc:docMk/>
          <pc:sldMk cId="1010048583" sldId="449"/>
        </pc:sldMkLst>
      </pc:sldChg>
      <pc:sldChg chg="addSp modSp new mod ord">
        <pc:chgData name="Middlemiss, Jack" userId="625908a4-9308-4572-96b7-88c3cfc341bb" providerId="ADAL" clId="{1ECBCD84-4AD1-41DA-897C-BB464E361487}" dt="2024-06-04T08:53:42.078" v="8150" actId="20577"/>
        <pc:sldMkLst>
          <pc:docMk/>
          <pc:sldMk cId="2528671289" sldId="449"/>
        </pc:sldMkLst>
        <pc:spChg chg="mod">
          <ac:chgData name="Middlemiss, Jack" userId="625908a4-9308-4572-96b7-88c3cfc341bb" providerId="ADAL" clId="{1ECBCD84-4AD1-41DA-897C-BB464E361487}" dt="2024-06-03T15:16:19.845" v="6772" actId="404"/>
          <ac:spMkLst>
            <pc:docMk/>
            <pc:sldMk cId="2528671289" sldId="449"/>
            <ac:spMk id="2" creationId="{1B11FF53-FCA8-351C-B2AE-095EABD365A8}"/>
          </ac:spMkLst>
        </pc:spChg>
        <pc:spChg chg="add mod">
          <ac:chgData name="Middlemiss, Jack" userId="625908a4-9308-4572-96b7-88c3cfc341bb" providerId="ADAL" clId="{1ECBCD84-4AD1-41DA-897C-BB464E361487}" dt="2024-06-04T08:53:42.078" v="8150" actId="20577"/>
          <ac:spMkLst>
            <pc:docMk/>
            <pc:sldMk cId="2528671289" sldId="449"/>
            <ac:spMk id="3" creationId="{545083C1-4789-5A91-0120-21925BC10720}"/>
          </ac:spMkLst>
        </pc:spChg>
      </pc:sldChg>
      <pc:sldChg chg="modSp new del mod ord">
        <pc:chgData name="Middlemiss, Jack" userId="625908a4-9308-4572-96b7-88c3cfc341bb" providerId="ADAL" clId="{1ECBCD84-4AD1-41DA-897C-BB464E361487}" dt="2024-05-31T12:43:58.112" v="2124" actId="47"/>
        <pc:sldMkLst>
          <pc:docMk/>
          <pc:sldMk cId="3555701043" sldId="450"/>
        </pc:sldMkLst>
        <pc:spChg chg="mod">
          <ac:chgData name="Middlemiss, Jack" userId="625908a4-9308-4572-96b7-88c3cfc341bb" providerId="ADAL" clId="{1ECBCD84-4AD1-41DA-897C-BB464E361487}" dt="2024-05-31T11:06:47.581" v="1934" actId="20577"/>
          <ac:spMkLst>
            <pc:docMk/>
            <pc:sldMk cId="3555701043" sldId="450"/>
            <ac:spMk id="2" creationId="{84AD27CC-24C2-3921-DC6F-FF006FFF634F}"/>
          </ac:spMkLst>
        </pc:spChg>
      </pc:sldChg>
      <pc:sldChg chg="addSp modSp add del mod">
        <pc:chgData name="Middlemiss, Jack" userId="625908a4-9308-4572-96b7-88c3cfc341bb" providerId="ADAL" clId="{1ECBCD84-4AD1-41DA-897C-BB464E361487}" dt="2024-05-31T12:45:56.317" v="2199" actId="2696"/>
        <pc:sldMkLst>
          <pc:docMk/>
          <pc:sldMk cId="1525223536" sldId="451"/>
        </pc:sldMkLst>
        <pc:spChg chg="mod">
          <ac:chgData name="Middlemiss, Jack" userId="625908a4-9308-4572-96b7-88c3cfc341bb" providerId="ADAL" clId="{1ECBCD84-4AD1-41DA-897C-BB464E361487}" dt="2024-05-31T12:43:55.652" v="2123" actId="20577"/>
          <ac:spMkLst>
            <pc:docMk/>
            <pc:sldMk cId="1525223536" sldId="451"/>
            <ac:spMk id="2" creationId="{679AF4A4-5130-2AD3-536B-DA26DC5C72A1}"/>
          </ac:spMkLst>
        </pc:spChg>
        <pc:graphicFrameChg chg="add mod modGraphic">
          <ac:chgData name="Middlemiss, Jack" userId="625908a4-9308-4572-96b7-88c3cfc341bb" providerId="ADAL" clId="{1ECBCD84-4AD1-41DA-897C-BB464E361487}" dt="2024-05-31T12:43:44.940" v="2115" actId="20577"/>
          <ac:graphicFrameMkLst>
            <pc:docMk/>
            <pc:sldMk cId="1525223536" sldId="451"/>
            <ac:graphicFrameMk id="3" creationId="{5984B86B-4243-7403-C535-FBA2887106D9}"/>
          </ac:graphicFrameMkLst>
        </pc:graphicFrameChg>
      </pc:sldChg>
      <pc:sldChg chg="addSp delSp modSp add mod">
        <pc:chgData name="Middlemiss, Jack" userId="625908a4-9308-4572-96b7-88c3cfc341bb" providerId="ADAL" clId="{1ECBCD84-4AD1-41DA-897C-BB464E361487}" dt="2024-05-31T12:49:03.457" v="2858" actId="20577"/>
        <pc:sldMkLst>
          <pc:docMk/>
          <pc:sldMk cId="2161957721" sldId="452"/>
        </pc:sldMkLst>
        <pc:spChg chg="del mod">
          <ac:chgData name="Middlemiss, Jack" userId="625908a4-9308-4572-96b7-88c3cfc341bb" providerId="ADAL" clId="{1ECBCD84-4AD1-41DA-897C-BB464E361487}" dt="2024-05-31T12:46:50.521" v="2593" actId="478"/>
          <ac:spMkLst>
            <pc:docMk/>
            <pc:sldMk cId="2161957721" sldId="452"/>
            <ac:spMk id="2" creationId="{FA2652D4-830A-F7FA-8E79-3672A7C9EFE5}"/>
          </ac:spMkLst>
        </pc:spChg>
        <pc:spChg chg="mod">
          <ac:chgData name="Middlemiss, Jack" userId="625908a4-9308-4572-96b7-88c3cfc341bb" providerId="ADAL" clId="{1ECBCD84-4AD1-41DA-897C-BB464E361487}" dt="2024-05-31T12:49:03.457" v="2858" actId="20577"/>
          <ac:spMkLst>
            <pc:docMk/>
            <pc:sldMk cId="2161957721" sldId="452"/>
            <ac:spMk id="3" creationId="{AF22CA01-92B5-1B8D-2638-F82872CCCDBF}"/>
          </ac:spMkLst>
        </pc:spChg>
        <pc:spChg chg="add del mod">
          <ac:chgData name="Middlemiss, Jack" userId="625908a4-9308-4572-96b7-88c3cfc341bb" providerId="ADAL" clId="{1ECBCD84-4AD1-41DA-897C-BB464E361487}" dt="2024-05-31T12:46:53.220" v="2594" actId="478"/>
          <ac:spMkLst>
            <pc:docMk/>
            <pc:sldMk cId="2161957721" sldId="452"/>
            <ac:spMk id="6" creationId="{26ACA0C9-86CC-3168-CD6D-0E60A6FD642E}"/>
          </ac:spMkLst>
        </pc:spChg>
      </pc:sldChg>
      <pc:sldChg chg="delSp modSp mod">
        <pc:chgData name="Middlemiss, Jack" userId="625908a4-9308-4572-96b7-88c3cfc341bb" providerId="ADAL" clId="{1ECBCD84-4AD1-41DA-897C-BB464E361487}" dt="2024-05-31T12:47:07.174" v="2603" actId="20577"/>
        <pc:sldMkLst>
          <pc:docMk/>
          <pc:sldMk cId="4034267647" sldId="453"/>
        </pc:sldMkLst>
        <pc:spChg chg="del mod">
          <ac:chgData name="Middlemiss, Jack" userId="625908a4-9308-4572-96b7-88c3cfc341bb" providerId="ADAL" clId="{1ECBCD84-4AD1-41DA-897C-BB464E361487}" dt="2024-05-31T12:47:02.497" v="2599" actId="478"/>
          <ac:spMkLst>
            <pc:docMk/>
            <pc:sldMk cId="4034267647" sldId="453"/>
            <ac:spMk id="2" creationId="{FA2652D4-830A-F7FA-8E79-3672A7C9EFE5}"/>
          </ac:spMkLst>
        </pc:spChg>
        <pc:spChg chg="mod">
          <ac:chgData name="Middlemiss, Jack" userId="625908a4-9308-4572-96b7-88c3cfc341bb" providerId="ADAL" clId="{1ECBCD84-4AD1-41DA-897C-BB464E361487}" dt="2024-05-31T12:47:07.174" v="2603" actId="20577"/>
          <ac:spMkLst>
            <pc:docMk/>
            <pc:sldMk cId="4034267647" sldId="453"/>
            <ac:spMk id="3" creationId="{AF22CA01-92B5-1B8D-2638-F82872CCCDBF}"/>
          </ac:spMkLst>
        </pc:spChg>
      </pc:sldChg>
      <pc:sldChg chg="addSp delSp modSp add mod">
        <pc:chgData name="Middlemiss, Jack" userId="625908a4-9308-4572-96b7-88c3cfc341bb" providerId="ADAL" clId="{1ECBCD84-4AD1-41DA-897C-BB464E361487}" dt="2024-05-31T12:47:17.488" v="2609" actId="478"/>
        <pc:sldMkLst>
          <pc:docMk/>
          <pc:sldMk cId="3113006350" sldId="454"/>
        </pc:sldMkLst>
        <pc:spChg chg="del mod">
          <ac:chgData name="Middlemiss, Jack" userId="625908a4-9308-4572-96b7-88c3cfc341bb" providerId="ADAL" clId="{1ECBCD84-4AD1-41DA-897C-BB464E361487}" dt="2024-05-31T12:47:15.863" v="2608" actId="478"/>
          <ac:spMkLst>
            <pc:docMk/>
            <pc:sldMk cId="3113006350" sldId="454"/>
            <ac:spMk id="2" creationId="{FA2652D4-830A-F7FA-8E79-3672A7C9EFE5}"/>
          </ac:spMkLst>
        </pc:spChg>
        <pc:spChg chg="mod">
          <ac:chgData name="Middlemiss, Jack" userId="625908a4-9308-4572-96b7-88c3cfc341bb" providerId="ADAL" clId="{1ECBCD84-4AD1-41DA-897C-BB464E361487}" dt="2024-05-31T12:47:14.448" v="2607" actId="1076"/>
          <ac:spMkLst>
            <pc:docMk/>
            <pc:sldMk cId="3113006350" sldId="454"/>
            <ac:spMk id="3" creationId="{AF22CA01-92B5-1B8D-2638-F82872CCCDBF}"/>
          </ac:spMkLst>
        </pc:spChg>
        <pc:spChg chg="add del mod">
          <ac:chgData name="Middlemiss, Jack" userId="625908a4-9308-4572-96b7-88c3cfc341bb" providerId="ADAL" clId="{1ECBCD84-4AD1-41DA-897C-BB464E361487}" dt="2024-05-31T12:47:17.488" v="2609" actId="478"/>
          <ac:spMkLst>
            <pc:docMk/>
            <pc:sldMk cId="3113006350" sldId="454"/>
            <ac:spMk id="6" creationId="{600C56EE-121E-BE2C-787B-F87831FAECEE}"/>
          </ac:spMkLst>
        </pc:spChg>
      </pc:sldChg>
      <pc:sldChg chg="addSp delSp modSp add mod">
        <pc:chgData name="Middlemiss, Jack" userId="625908a4-9308-4572-96b7-88c3cfc341bb" providerId="ADAL" clId="{1ECBCD84-4AD1-41DA-897C-BB464E361487}" dt="2024-05-31T12:48:06.954" v="2614" actId="20577"/>
        <pc:sldMkLst>
          <pc:docMk/>
          <pc:sldMk cId="3495559579" sldId="455"/>
        </pc:sldMkLst>
        <pc:spChg chg="del">
          <ac:chgData name="Middlemiss, Jack" userId="625908a4-9308-4572-96b7-88c3cfc341bb" providerId="ADAL" clId="{1ECBCD84-4AD1-41DA-897C-BB464E361487}" dt="2024-05-31T12:47:22.841" v="2610" actId="478"/>
          <ac:spMkLst>
            <pc:docMk/>
            <pc:sldMk cId="3495559579" sldId="455"/>
            <ac:spMk id="2" creationId="{FA2652D4-830A-F7FA-8E79-3672A7C9EFE5}"/>
          </ac:spMkLst>
        </pc:spChg>
        <pc:spChg chg="mod">
          <ac:chgData name="Middlemiss, Jack" userId="625908a4-9308-4572-96b7-88c3cfc341bb" providerId="ADAL" clId="{1ECBCD84-4AD1-41DA-897C-BB464E361487}" dt="2024-05-31T12:48:06.954" v="2614" actId="20577"/>
          <ac:spMkLst>
            <pc:docMk/>
            <pc:sldMk cId="3495559579" sldId="455"/>
            <ac:spMk id="3" creationId="{AF22CA01-92B5-1B8D-2638-F82872CCCDBF}"/>
          </ac:spMkLst>
        </pc:spChg>
        <pc:spChg chg="add del mod">
          <ac:chgData name="Middlemiss, Jack" userId="625908a4-9308-4572-96b7-88c3cfc341bb" providerId="ADAL" clId="{1ECBCD84-4AD1-41DA-897C-BB464E361487}" dt="2024-05-31T12:47:25.360" v="2611" actId="478"/>
          <ac:spMkLst>
            <pc:docMk/>
            <pc:sldMk cId="3495559579" sldId="455"/>
            <ac:spMk id="6" creationId="{71A16796-388E-8005-861D-4921A4C589E5}"/>
          </ac:spMkLst>
        </pc:spChg>
      </pc:sldChg>
      <pc:sldChg chg="addSp modSp add del mod">
        <pc:chgData name="Middlemiss, Jack" userId="625908a4-9308-4572-96b7-88c3cfc341bb" providerId="ADAL" clId="{1ECBCD84-4AD1-41DA-897C-BB464E361487}" dt="2024-05-31T12:48:12.665" v="2615" actId="2696"/>
        <pc:sldMkLst>
          <pc:docMk/>
          <pc:sldMk cId="3666720436" sldId="456"/>
        </pc:sldMkLst>
        <pc:spChg chg="mod">
          <ac:chgData name="Middlemiss, Jack" userId="625908a4-9308-4572-96b7-88c3cfc341bb" providerId="ADAL" clId="{1ECBCD84-4AD1-41DA-897C-BB464E361487}" dt="2024-05-31T12:45:58.597" v="2201" actId="20577"/>
          <ac:spMkLst>
            <pc:docMk/>
            <pc:sldMk cId="3666720436" sldId="456"/>
            <ac:spMk id="2" creationId="{EF86E9EA-85EE-D6B5-2588-AAEA5727AE53}"/>
          </ac:spMkLst>
        </pc:spChg>
        <pc:graphicFrameChg chg="add mod modGraphic">
          <ac:chgData name="Middlemiss, Jack" userId="625908a4-9308-4572-96b7-88c3cfc341bb" providerId="ADAL" clId="{1ECBCD84-4AD1-41DA-897C-BB464E361487}" dt="2024-05-31T12:46:29.608" v="2587" actId="1038"/>
          <ac:graphicFrameMkLst>
            <pc:docMk/>
            <pc:sldMk cId="3666720436" sldId="456"/>
            <ac:graphicFrameMk id="3" creationId="{DAC099DE-0FB6-6DE4-EBD8-C15A407B2D21}"/>
          </ac:graphicFrameMkLst>
        </pc:graphicFrameChg>
      </pc:sldChg>
      <pc:sldChg chg="addSp modSp add del mod">
        <pc:chgData name="Middlemiss, Jack" userId="625908a4-9308-4572-96b7-88c3cfc341bb" providerId="ADAL" clId="{1ECBCD84-4AD1-41DA-897C-BB464E361487}" dt="2024-05-31T12:49:08.378" v="2859" actId="2696"/>
        <pc:sldMkLst>
          <pc:docMk/>
          <pc:sldMk cId="4273593258" sldId="456"/>
        </pc:sldMkLst>
        <pc:spChg chg="mod">
          <ac:chgData name="Middlemiss, Jack" userId="625908a4-9308-4572-96b7-88c3cfc341bb" providerId="ADAL" clId="{1ECBCD84-4AD1-41DA-897C-BB464E361487}" dt="2024-05-31T12:48:20.827" v="2817" actId="20577"/>
          <ac:spMkLst>
            <pc:docMk/>
            <pc:sldMk cId="4273593258" sldId="456"/>
            <ac:spMk id="2" creationId="{9945A5AB-3299-22C8-1025-F5436D1F7084}"/>
          </ac:spMkLst>
        </pc:spChg>
        <pc:graphicFrameChg chg="add mod modGraphic">
          <ac:chgData name="Middlemiss, Jack" userId="625908a4-9308-4572-96b7-88c3cfc341bb" providerId="ADAL" clId="{1ECBCD84-4AD1-41DA-897C-BB464E361487}" dt="2024-05-31T12:48:14.380" v="2809" actId="20577"/>
          <ac:graphicFrameMkLst>
            <pc:docMk/>
            <pc:sldMk cId="4273593258" sldId="456"/>
            <ac:graphicFrameMk id="3" creationId="{1AC61AA5-84A5-DA0C-A36A-5D4097FAAB0E}"/>
          </ac:graphicFrameMkLst>
        </pc:graphicFrameChg>
      </pc:sldChg>
      <pc:sldChg chg="addSp delSp modSp add mod">
        <pc:chgData name="Middlemiss, Jack" userId="625908a4-9308-4572-96b7-88c3cfc341bb" providerId="ADAL" clId="{1ECBCD84-4AD1-41DA-897C-BB464E361487}" dt="2024-06-03T15:16:08.933" v="6769" actId="404"/>
        <pc:sldMkLst>
          <pc:docMk/>
          <pc:sldMk cId="87778685" sldId="457"/>
        </pc:sldMkLst>
        <pc:spChg chg="mod">
          <ac:chgData name="Middlemiss, Jack" userId="625908a4-9308-4572-96b7-88c3cfc341bb" providerId="ADAL" clId="{1ECBCD84-4AD1-41DA-897C-BB464E361487}" dt="2024-06-03T15:16:08.933" v="6769" actId="404"/>
          <ac:spMkLst>
            <pc:docMk/>
            <pc:sldMk cId="87778685" sldId="457"/>
            <ac:spMk id="10" creationId="{A950A7A2-7159-4E18-81D3-353E09D5C69E}"/>
          </ac:spMkLst>
        </pc:spChg>
        <pc:spChg chg="mod">
          <ac:chgData name="Middlemiss, Jack" userId="625908a4-9308-4572-96b7-88c3cfc341bb" providerId="ADAL" clId="{1ECBCD84-4AD1-41DA-897C-BB464E361487}" dt="2024-06-03T15:15:04.522" v="6759" actId="20577"/>
          <ac:spMkLst>
            <pc:docMk/>
            <pc:sldMk cId="87778685" sldId="457"/>
            <ac:spMk id="12" creationId="{A42BB514-FBD5-4DF3-968B-DAA995DAEEC9}"/>
          </ac:spMkLst>
        </pc:spChg>
        <pc:picChg chg="add del mod">
          <ac:chgData name="Middlemiss, Jack" userId="625908a4-9308-4572-96b7-88c3cfc341bb" providerId="ADAL" clId="{1ECBCD84-4AD1-41DA-897C-BB464E361487}" dt="2024-06-03T13:58:32.509" v="5741" actId="478"/>
          <ac:picMkLst>
            <pc:docMk/>
            <pc:sldMk cId="87778685" sldId="457"/>
            <ac:picMk id="3" creationId="{B09887DC-9C20-E136-D0C1-86C993F18ABE}"/>
          </ac:picMkLst>
        </pc:picChg>
        <pc:picChg chg="add del mod modCrop">
          <ac:chgData name="Middlemiss, Jack" userId="625908a4-9308-4572-96b7-88c3cfc341bb" providerId="ADAL" clId="{1ECBCD84-4AD1-41DA-897C-BB464E361487}" dt="2024-06-03T13:59:03.062" v="5750" actId="478"/>
          <ac:picMkLst>
            <pc:docMk/>
            <pc:sldMk cId="87778685" sldId="457"/>
            <ac:picMk id="6" creationId="{7585948B-3276-41D7-215C-D97D679D623C}"/>
          </ac:picMkLst>
        </pc:picChg>
        <pc:picChg chg="add mod">
          <ac:chgData name="Middlemiss, Jack" userId="625908a4-9308-4572-96b7-88c3cfc341bb" providerId="ADAL" clId="{1ECBCD84-4AD1-41DA-897C-BB464E361487}" dt="2024-06-03T14:06:03.745" v="5818" actId="1076"/>
          <ac:picMkLst>
            <pc:docMk/>
            <pc:sldMk cId="87778685" sldId="457"/>
            <ac:picMk id="8" creationId="{CEE0D2A0-1FD7-59AE-8220-526E5D025E06}"/>
          </ac:picMkLst>
        </pc:picChg>
      </pc:sldChg>
      <pc:sldChg chg="addSp modSp add del mod">
        <pc:chgData name="Middlemiss, Jack" userId="625908a4-9308-4572-96b7-88c3cfc341bb" providerId="ADAL" clId="{1ECBCD84-4AD1-41DA-897C-BB464E361487}" dt="2024-05-31T12:48:12.674" v="2616" actId="2696"/>
        <pc:sldMkLst>
          <pc:docMk/>
          <pc:sldMk cId="3135314811" sldId="457"/>
        </pc:sldMkLst>
        <pc:spChg chg="mod">
          <ac:chgData name="Middlemiss, Jack" userId="625908a4-9308-4572-96b7-88c3cfc341bb" providerId="ADAL" clId="{1ECBCD84-4AD1-41DA-897C-BB464E361487}" dt="2024-05-31T12:45:58.856" v="2402" actId="20577"/>
          <ac:spMkLst>
            <pc:docMk/>
            <pc:sldMk cId="3135314811" sldId="457"/>
            <ac:spMk id="2" creationId="{10CF5E2B-5F56-67A5-EC54-CC5F82CC83CA}"/>
          </ac:spMkLst>
        </pc:spChg>
        <pc:graphicFrameChg chg="add mod modGraphic">
          <ac:chgData name="Middlemiss, Jack" userId="625908a4-9308-4572-96b7-88c3cfc341bb" providerId="ADAL" clId="{1ECBCD84-4AD1-41DA-897C-BB464E361487}" dt="2024-05-31T12:45:59.093" v="2585" actId="20577"/>
          <ac:graphicFrameMkLst>
            <pc:docMk/>
            <pc:sldMk cId="3135314811" sldId="457"/>
            <ac:graphicFrameMk id="3" creationId="{E85F5333-C3C9-65A6-3821-8DD4CD003469}"/>
          </ac:graphicFrameMkLst>
        </pc:graphicFrameChg>
      </pc:sldChg>
      <pc:sldChg chg="addSp modSp add mod">
        <pc:chgData name="Middlemiss, Jack" userId="625908a4-9308-4572-96b7-88c3cfc341bb" providerId="ADAL" clId="{1ECBCD84-4AD1-41DA-897C-BB464E361487}" dt="2024-05-31T12:49:09.690" v="3052" actId="20577"/>
        <pc:sldMkLst>
          <pc:docMk/>
          <pc:sldMk cId="3779572718" sldId="458"/>
        </pc:sldMkLst>
        <pc:spChg chg="mod">
          <ac:chgData name="Middlemiss, Jack" userId="625908a4-9308-4572-96b7-88c3cfc341bb" providerId="ADAL" clId="{1ECBCD84-4AD1-41DA-897C-BB464E361487}" dt="2024-05-31T12:49:09.419" v="2861" actId="20577"/>
          <ac:spMkLst>
            <pc:docMk/>
            <pc:sldMk cId="3779572718" sldId="458"/>
            <ac:spMk id="2" creationId="{42CD5393-15AA-E9B2-840F-C2EFF5851989}"/>
          </ac:spMkLst>
        </pc:spChg>
        <pc:graphicFrameChg chg="add mod modGraphic">
          <ac:chgData name="Middlemiss, Jack" userId="625908a4-9308-4572-96b7-88c3cfc341bb" providerId="ADAL" clId="{1ECBCD84-4AD1-41DA-897C-BB464E361487}" dt="2024-05-31T12:49:09.690" v="3052" actId="20577"/>
          <ac:graphicFrameMkLst>
            <pc:docMk/>
            <pc:sldMk cId="3779572718" sldId="458"/>
            <ac:graphicFrameMk id="3" creationId="{C283F41F-7904-3A02-36BF-CBF02D787F15}"/>
          </ac:graphicFrameMkLst>
        </pc:graphicFrameChg>
      </pc:sldChg>
      <pc:sldChg chg="modSp del mod">
        <pc:chgData name="Middlemiss, Jack" userId="625908a4-9308-4572-96b7-88c3cfc341bb" providerId="ADAL" clId="{1ECBCD84-4AD1-41DA-897C-BB464E361487}" dt="2024-06-10T10:25:04.413" v="8535" actId="2696"/>
        <pc:sldMkLst>
          <pc:docMk/>
          <pc:sldMk cId="825368128" sldId="479"/>
        </pc:sldMkLst>
        <pc:graphicFrameChg chg="mod modGraphic">
          <ac:chgData name="Middlemiss, Jack" userId="625908a4-9308-4572-96b7-88c3cfc341bb" providerId="ADAL" clId="{1ECBCD84-4AD1-41DA-897C-BB464E361487}" dt="2024-06-05T16:19:19.857" v="8532" actId="20577"/>
          <ac:graphicFrameMkLst>
            <pc:docMk/>
            <pc:sldMk cId="825368128" sldId="479"/>
            <ac:graphicFrameMk id="3" creationId="{AD408795-0637-5F73-13CD-7A52F0B1BDC4}"/>
          </ac:graphicFrameMkLst>
        </pc:graphicFrameChg>
      </pc:sldChg>
      <pc:sldChg chg="del">
        <pc:chgData name="Middlemiss, Jack" userId="625908a4-9308-4572-96b7-88c3cfc341bb" providerId="ADAL" clId="{1ECBCD84-4AD1-41DA-897C-BB464E361487}" dt="2024-06-10T11:36:41.796" v="12890" actId="47"/>
        <pc:sldMkLst>
          <pc:docMk/>
          <pc:sldMk cId="1029320520" sldId="679"/>
        </pc:sldMkLst>
      </pc:sldChg>
      <pc:sldChg chg="del">
        <pc:chgData name="Middlemiss, Jack" userId="625908a4-9308-4572-96b7-88c3cfc341bb" providerId="ADAL" clId="{1ECBCD84-4AD1-41DA-897C-BB464E361487}" dt="2024-06-10T11:48:23.834" v="13331" actId="47"/>
        <pc:sldMkLst>
          <pc:docMk/>
          <pc:sldMk cId="409592853" sldId="680"/>
        </pc:sldMkLst>
      </pc:sldChg>
      <pc:sldChg chg="del ord">
        <pc:chgData name="Middlemiss, Jack" userId="625908a4-9308-4572-96b7-88c3cfc341bb" providerId="ADAL" clId="{1ECBCD84-4AD1-41DA-897C-BB464E361487}" dt="2024-06-10T11:49:11.008" v="13369" actId="47"/>
        <pc:sldMkLst>
          <pc:docMk/>
          <pc:sldMk cId="3665683924" sldId="685"/>
        </pc:sldMkLst>
      </pc:sldChg>
      <pc:sldChg chg="addSp delSp modSp del mod">
        <pc:chgData name="Middlemiss, Jack" userId="625908a4-9308-4572-96b7-88c3cfc341bb" providerId="ADAL" clId="{1ECBCD84-4AD1-41DA-897C-BB464E361487}" dt="2024-06-10T10:33:34.124" v="9658" actId="47"/>
        <pc:sldMkLst>
          <pc:docMk/>
          <pc:sldMk cId="2103309614" sldId="2147478610"/>
        </pc:sldMkLst>
        <pc:spChg chg="mod">
          <ac:chgData name="Middlemiss, Jack" userId="625908a4-9308-4572-96b7-88c3cfc341bb" providerId="ADAL" clId="{1ECBCD84-4AD1-41DA-897C-BB464E361487}" dt="2024-06-10T10:32:33.944" v="9619" actId="1076"/>
          <ac:spMkLst>
            <pc:docMk/>
            <pc:sldMk cId="2103309614" sldId="2147478610"/>
            <ac:spMk id="2" creationId="{3BE40BB4-0D97-02E3-6A5B-4619EDE2572F}"/>
          </ac:spMkLst>
        </pc:spChg>
        <pc:spChg chg="add del mod">
          <ac:chgData name="Middlemiss, Jack" userId="625908a4-9308-4572-96b7-88c3cfc341bb" providerId="ADAL" clId="{1ECBCD84-4AD1-41DA-897C-BB464E361487}" dt="2024-06-10T10:27:46.741" v="8567" actId="478"/>
          <ac:spMkLst>
            <pc:docMk/>
            <pc:sldMk cId="2103309614" sldId="2147478610"/>
            <ac:spMk id="3" creationId="{366701DD-3A10-04C6-711C-1E2234FB2CE2}"/>
          </ac:spMkLst>
        </pc:spChg>
        <pc:spChg chg="add mod">
          <ac:chgData name="Middlemiss, Jack" userId="625908a4-9308-4572-96b7-88c3cfc341bb" providerId="ADAL" clId="{1ECBCD84-4AD1-41DA-897C-BB464E361487}" dt="2024-06-10T10:32:33.740" v="9618" actId="1076"/>
          <ac:spMkLst>
            <pc:docMk/>
            <pc:sldMk cId="2103309614" sldId="2147478610"/>
            <ac:spMk id="5" creationId="{2D0603E8-B617-7636-480A-3AAF65651979}"/>
          </ac:spMkLst>
        </pc:spChg>
        <pc:graphicFrameChg chg="mod modGraphic">
          <ac:chgData name="Middlemiss, Jack" userId="625908a4-9308-4572-96b7-88c3cfc341bb" providerId="ADAL" clId="{1ECBCD84-4AD1-41DA-897C-BB464E361487}" dt="2024-06-10T10:27:20.661" v="8563" actId="403"/>
          <ac:graphicFrameMkLst>
            <pc:docMk/>
            <pc:sldMk cId="2103309614" sldId="2147478610"/>
            <ac:graphicFrameMk id="4" creationId="{1B413CDC-331D-7C77-0C1D-80BFBA5276FB}"/>
          </ac:graphicFrameMkLst>
        </pc:graphicFrameChg>
      </pc:sldChg>
      <pc:sldChg chg="modSp del mod">
        <pc:chgData name="Middlemiss, Jack" userId="625908a4-9308-4572-96b7-88c3cfc341bb" providerId="ADAL" clId="{1ECBCD84-4AD1-41DA-897C-BB464E361487}" dt="2024-06-03T15:25:01.716" v="7301" actId="2696"/>
        <pc:sldMkLst>
          <pc:docMk/>
          <pc:sldMk cId="1627420033" sldId="2147478612"/>
        </pc:sldMkLst>
        <pc:spChg chg="mod">
          <ac:chgData name="Middlemiss, Jack" userId="625908a4-9308-4572-96b7-88c3cfc341bb" providerId="ADAL" clId="{1ECBCD84-4AD1-41DA-897C-BB464E361487}" dt="2024-06-03T15:19:06.671" v="6988" actId="404"/>
          <ac:spMkLst>
            <pc:docMk/>
            <pc:sldMk cId="1627420033" sldId="2147478612"/>
            <ac:spMk id="16" creationId="{7FB364A1-E5C5-3C79-72EB-FA42F6DE2356}"/>
          </ac:spMkLst>
        </pc:spChg>
        <pc:spChg chg="mod">
          <ac:chgData name="Middlemiss, Jack" userId="625908a4-9308-4572-96b7-88c3cfc341bb" providerId="ADAL" clId="{1ECBCD84-4AD1-41DA-897C-BB464E361487}" dt="2024-06-03T15:18:56.207" v="6982" actId="404"/>
          <ac:spMkLst>
            <pc:docMk/>
            <pc:sldMk cId="1627420033" sldId="2147478612"/>
            <ac:spMk id="17" creationId="{02AD0D3A-E5DB-3DD1-2BB9-DCAB360F8311}"/>
          </ac:spMkLst>
        </pc:spChg>
        <pc:spChg chg="mod">
          <ac:chgData name="Middlemiss, Jack" userId="625908a4-9308-4572-96b7-88c3cfc341bb" providerId="ADAL" clId="{1ECBCD84-4AD1-41DA-897C-BB464E361487}" dt="2024-06-03T15:19:02.161" v="6985" actId="404"/>
          <ac:spMkLst>
            <pc:docMk/>
            <pc:sldMk cId="1627420033" sldId="2147478612"/>
            <ac:spMk id="20" creationId="{49CF8797-7A05-23CA-D62F-60978E550829}"/>
          </ac:spMkLst>
        </pc:spChg>
      </pc:sldChg>
      <pc:sldChg chg="modSp del mod">
        <pc:chgData name="Middlemiss, Jack" userId="625908a4-9308-4572-96b7-88c3cfc341bb" providerId="ADAL" clId="{1ECBCD84-4AD1-41DA-897C-BB464E361487}" dt="2024-06-10T11:07:41.464" v="11111" actId="47"/>
        <pc:sldMkLst>
          <pc:docMk/>
          <pc:sldMk cId="2629917145" sldId="2147478669"/>
        </pc:sldMkLst>
        <pc:graphicFrameChg chg="mod modGraphic">
          <ac:chgData name="Middlemiss, Jack" userId="625908a4-9308-4572-96b7-88c3cfc341bb" providerId="ADAL" clId="{1ECBCD84-4AD1-41DA-897C-BB464E361487}" dt="2024-06-10T11:07:10.072" v="11104" actId="1076"/>
          <ac:graphicFrameMkLst>
            <pc:docMk/>
            <pc:sldMk cId="2629917145" sldId="2147478669"/>
            <ac:graphicFrameMk id="24" creationId="{44BCB903-F9B2-CE6D-2DFB-5ED1FDDC08C4}"/>
          </ac:graphicFrameMkLst>
        </pc:graphicFrameChg>
      </pc:sldChg>
      <pc:sldChg chg="addSp delSp modSp mod">
        <pc:chgData name="Middlemiss, Jack" userId="625908a4-9308-4572-96b7-88c3cfc341bb" providerId="ADAL" clId="{1ECBCD84-4AD1-41DA-897C-BB464E361487}" dt="2024-06-03T15:18:18.197" v="6977" actId="20577"/>
        <pc:sldMkLst>
          <pc:docMk/>
          <pc:sldMk cId="3995075179" sldId="2147478672"/>
        </pc:sldMkLst>
        <pc:spChg chg="add del mod">
          <ac:chgData name="Middlemiss, Jack" userId="625908a4-9308-4572-96b7-88c3cfc341bb" providerId="ADAL" clId="{1ECBCD84-4AD1-41DA-897C-BB464E361487}" dt="2024-06-03T15:15:25.935" v="6762"/>
          <ac:spMkLst>
            <pc:docMk/>
            <pc:sldMk cId="3995075179" sldId="2147478672"/>
            <ac:spMk id="2" creationId="{6C36B1CE-2077-B1F6-F489-8EF3ADB0EC74}"/>
          </ac:spMkLst>
        </pc:spChg>
        <pc:spChg chg="mod">
          <ac:chgData name="Middlemiss, Jack" userId="625908a4-9308-4572-96b7-88c3cfc341bb" providerId="ADAL" clId="{1ECBCD84-4AD1-41DA-897C-BB464E361487}" dt="2024-06-03T15:16:53.271" v="6778" actId="403"/>
          <ac:spMkLst>
            <pc:docMk/>
            <pc:sldMk cId="3995075179" sldId="2147478672"/>
            <ac:spMk id="4" creationId="{54BC0CEE-9E9F-24CB-ACB8-B8CB03E8F82C}"/>
          </ac:spMkLst>
        </pc:spChg>
        <pc:spChg chg="mod">
          <ac:chgData name="Middlemiss, Jack" userId="625908a4-9308-4572-96b7-88c3cfc341bb" providerId="ADAL" clId="{1ECBCD84-4AD1-41DA-897C-BB464E361487}" dt="2024-05-31T13:07:38.311" v="3629" actId="1076"/>
          <ac:spMkLst>
            <pc:docMk/>
            <pc:sldMk cId="3995075179" sldId="2147478672"/>
            <ac:spMk id="11" creationId="{71456796-0AD8-E8A9-E453-E282981A6FA4}"/>
          </ac:spMkLst>
        </pc:spChg>
        <pc:spChg chg="add del mod">
          <ac:chgData name="Middlemiss, Jack" userId="625908a4-9308-4572-96b7-88c3cfc341bb" providerId="ADAL" clId="{1ECBCD84-4AD1-41DA-897C-BB464E361487}" dt="2024-06-03T15:15:36.638" v="6765" actId="478"/>
          <ac:spMkLst>
            <pc:docMk/>
            <pc:sldMk cId="3995075179" sldId="2147478672"/>
            <ac:spMk id="12" creationId="{BF4E67E9-45B0-B618-1151-98FAD705945A}"/>
          </ac:spMkLst>
        </pc:spChg>
        <pc:spChg chg="mod">
          <ac:chgData name="Middlemiss, Jack" userId="625908a4-9308-4572-96b7-88c3cfc341bb" providerId="ADAL" clId="{1ECBCD84-4AD1-41DA-897C-BB464E361487}" dt="2024-05-31T13:07:38.311" v="3629" actId="1076"/>
          <ac:spMkLst>
            <pc:docMk/>
            <pc:sldMk cId="3995075179" sldId="2147478672"/>
            <ac:spMk id="28" creationId="{7567D271-A00C-49E5-8123-0F16F8EE7002}"/>
          </ac:spMkLst>
        </pc:spChg>
        <pc:spChg chg="mod">
          <ac:chgData name="Middlemiss, Jack" userId="625908a4-9308-4572-96b7-88c3cfc341bb" providerId="ADAL" clId="{1ECBCD84-4AD1-41DA-897C-BB464E361487}" dt="2024-05-31T13:07:38.311" v="3629" actId="1076"/>
          <ac:spMkLst>
            <pc:docMk/>
            <pc:sldMk cId="3995075179" sldId="2147478672"/>
            <ac:spMk id="31" creationId="{CFAFC72C-9552-63CA-46A7-C968AA4F4266}"/>
          </ac:spMkLst>
        </pc:spChg>
        <pc:spChg chg="mod">
          <ac:chgData name="Middlemiss, Jack" userId="625908a4-9308-4572-96b7-88c3cfc341bb" providerId="ADAL" clId="{1ECBCD84-4AD1-41DA-897C-BB464E361487}" dt="2024-05-31T13:07:38.311" v="3629" actId="1076"/>
          <ac:spMkLst>
            <pc:docMk/>
            <pc:sldMk cId="3995075179" sldId="2147478672"/>
            <ac:spMk id="32" creationId="{3DE369B2-DE7C-C988-09C3-7F1B6BB0F65C}"/>
          </ac:spMkLst>
        </pc:spChg>
        <pc:spChg chg="mod">
          <ac:chgData name="Middlemiss, Jack" userId="625908a4-9308-4572-96b7-88c3cfc341bb" providerId="ADAL" clId="{1ECBCD84-4AD1-41DA-897C-BB464E361487}" dt="2024-05-31T13:07:38.311" v="3629" actId="1076"/>
          <ac:spMkLst>
            <pc:docMk/>
            <pc:sldMk cId="3995075179" sldId="2147478672"/>
            <ac:spMk id="41" creationId="{3DA8AEF5-E242-9516-1ECF-A40F0B589824}"/>
          </ac:spMkLst>
        </pc:spChg>
        <pc:spChg chg="mod">
          <ac:chgData name="Middlemiss, Jack" userId="625908a4-9308-4572-96b7-88c3cfc341bb" providerId="ADAL" clId="{1ECBCD84-4AD1-41DA-897C-BB464E361487}" dt="2024-05-31T13:07:38.311" v="3629" actId="1076"/>
          <ac:spMkLst>
            <pc:docMk/>
            <pc:sldMk cId="3995075179" sldId="2147478672"/>
            <ac:spMk id="49" creationId="{76CB76CC-8953-75A0-E15E-CBC15728EB3E}"/>
          </ac:spMkLst>
        </pc:spChg>
        <pc:spChg chg="mod">
          <ac:chgData name="Middlemiss, Jack" userId="625908a4-9308-4572-96b7-88c3cfc341bb" providerId="ADAL" clId="{1ECBCD84-4AD1-41DA-897C-BB464E361487}" dt="2024-06-03T15:18:18.197" v="6977" actId="20577"/>
          <ac:spMkLst>
            <pc:docMk/>
            <pc:sldMk cId="3995075179" sldId="2147478672"/>
            <ac:spMk id="50" creationId="{B9217FCC-4578-5D8D-7A7B-6738FFB67CC8}"/>
          </ac:spMkLst>
        </pc:spChg>
        <pc:spChg chg="mod">
          <ac:chgData name="Middlemiss, Jack" userId="625908a4-9308-4572-96b7-88c3cfc341bb" providerId="ADAL" clId="{1ECBCD84-4AD1-41DA-897C-BB464E361487}" dt="2024-05-31T13:07:38.311" v="3629" actId="1076"/>
          <ac:spMkLst>
            <pc:docMk/>
            <pc:sldMk cId="3995075179" sldId="2147478672"/>
            <ac:spMk id="51" creationId="{7D6456BA-DECD-1002-9E63-01BFABB25F9B}"/>
          </ac:spMkLst>
        </pc:spChg>
        <pc:spChg chg="mod">
          <ac:chgData name="Middlemiss, Jack" userId="625908a4-9308-4572-96b7-88c3cfc341bb" providerId="ADAL" clId="{1ECBCD84-4AD1-41DA-897C-BB464E361487}" dt="2024-05-31T13:07:38.311" v="3629" actId="1076"/>
          <ac:spMkLst>
            <pc:docMk/>
            <pc:sldMk cId="3995075179" sldId="2147478672"/>
            <ac:spMk id="53" creationId="{E522F70C-7B54-86CC-EFCF-07A705A4D16D}"/>
          </ac:spMkLst>
        </pc:spChg>
        <pc:spChg chg="mod">
          <ac:chgData name="Middlemiss, Jack" userId="625908a4-9308-4572-96b7-88c3cfc341bb" providerId="ADAL" clId="{1ECBCD84-4AD1-41DA-897C-BB464E361487}" dt="2024-05-31T13:07:38.311" v="3629" actId="1076"/>
          <ac:spMkLst>
            <pc:docMk/>
            <pc:sldMk cId="3995075179" sldId="2147478672"/>
            <ac:spMk id="59" creationId="{1F0F0BA5-409C-3674-7708-63628CB7D188}"/>
          </ac:spMkLst>
        </pc:spChg>
        <pc:spChg chg="mod">
          <ac:chgData name="Middlemiss, Jack" userId="625908a4-9308-4572-96b7-88c3cfc341bb" providerId="ADAL" clId="{1ECBCD84-4AD1-41DA-897C-BB464E361487}" dt="2024-05-31T13:07:38.311" v="3629" actId="1076"/>
          <ac:spMkLst>
            <pc:docMk/>
            <pc:sldMk cId="3995075179" sldId="2147478672"/>
            <ac:spMk id="66" creationId="{239D3EBA-0827-9500-56F1-7AB8A4636C02}"/>
          </ac:spMkLst>
        </pc:spChg>
        <pc:spChg chg="mod">
          <ac:chgData name="Middlemiss, Jack" userId="625908a4-9308-4572-96b7-88c3cfc341bb" providerId="ADAL" clId="{1ECBCD84-4AD1-41DA-897C-BB464E361487}" dt="2024-05-31T13:07:38.311" v="3629" actId="1076"/>
          <ac:spMkLst>
            <pc:docMk/>
            <pc:sldMk cId="3995075179" sldId="2147478672"/>
            <ac:spMk id="67" creationId="{EE65908C-4CB1-1DDC-4B97-3F28E34E56BE}"/>
          </ac:spMkLst>
        </pc:spChg>
        <pc:spChg chg="mod">
          <ac:chgData name="Middlemiss, Jack" userId="625908a4-9308-4572-96b7-88c3cfc341bb" providerId="ADAL" clId="{1ECBCD84-4AD1-41DA-897C-BB464E361487}" dt="2024-05-31T13:07:38.311" v="3629" actId="1076"/>
          <ac:spMkLst>
            <pc:docMk/>
            <pc:sldMk cId="3995075179" sldId="2147478672"/>
            <ac:spMk id="69" creationId="{71CF53DA-3F79-512F-5A5A-674F1FAF1C67}"/>
          </ac:spMkLst>
        </pc:spChg>
        <pc:spChg chg="mod">
          <ac:chgData name="Middlemiss, Jack" userId="625908a4-9308-4572-96b7-88c3cfc341bb" providerId="ADAL" clId="{1ECBCD84-4AD1-41DA-897C-BB464E361487}" dt="2024-05-31T13:07:41.590" v="3630" actId="14100"/>
          <ac:spMkLst>
            <pc:docMk/>
            <pc:sldMk cId="3995075179" sldId="2147478672"/>
            <ac:spMk id="71" creationId="{ACF9AD26-F38D-9D20-39F7-B4778050EEC7}"/>
          </ac:spMkLst>
        </pc:spChg>
        <pc:spChg chg="mod">
          <ac:chgData name="Middlemiss, Jack" userId="625908a4-9308-4572-96b7-88c3cfc341bb" providerId="ADAL" clId="{1ECBCD84-4AD1-41DA-897C-BB464E361487}" dt="2024-05-31T13:07:38.311" v="3629" actId="1076"/>
          <ac:spMkLst>
            <pc:docMk/>
            <pc:sldMk cId="3995075179" sldId="2147478672"/>
            <ac:spMk id="72" creationId="{1919AB39-2DED-4C1D-55EE-A5CB5483EFC8}"/>
          </ac:spMkLst>
        </pc:spChg>
        <pc:spChg chg="mod">
          <ac:chgData name="Middlemiss, Jack" userId="625908a4-9308-4572-96b7-88c3cfc341bb" providerId="ADAL" clId="{1ECBCD84-4AD1-41DA-897C-BB464E361487}" dt="2024-05-31T13:07:38.311" v="3629" actId="1076"/>
          <ac:spMkLst>
            <pc:docMk/>
            <pc:sldMk cId="3995075179" sldId="2147478672"/>
            <ac:spMk id="75" creationId="{C4AB6B1F-7482-C992-904D-A0C85EB590D0}"/>
          </ac:spMkLst>
        </pc:spChg>
        <pc:spChg chg="mod">
          <ac:chgData name="Middlemiss, Jack" userId="625908a4-9308-4572-96b7-88c3cfc341bb" providerId="ADAL" clId="{1ECBCD84-4AD1-41DA-897C-BB464E361487}" dt="2024-05-31T13:07:38.311" v="3629" actId="1076"/>
          <ac:spMkLst>
            <pc:docMk/>
            <pc:sldMk cId="3995075179" sldId="2147478672"/>
            <ac:spMk id="79" creationId="{6A1A9ACB-EE18-A4B0-2A5B-A1C36E8EF2A9}"/>
          </ac:spMkLst>
        </pc:spChg>
        <pc:spChg chg="mod">
          <ac:chgData name="Middlemiss, Jack" userId="625908a4-9308-4572-96b7-88c3cfc341bb" providerId="ADAL" clId="{1ECBCD84-4AD1-41DA-897C-BB464E361487}" dt="2024-05-31T13:07:38.311" v="3629" actId="1076"/>
          <ac:spMkLst>
            <pc:docMk/>
            <pc:sldMk cId="3995075179" sldId="2147478672"/>
            <ac:spMk id="80" creationId="{D74CC0E1-78D5-1C45-492B-0D46C7FAE032}"/>
          </ac:spMkLst>
        </pc:spChg>
        <pc:spChg chg="mod">
          <ac:chgData name="Middlemiss, Jack" userId="625908a4-9308-4572-96b7-88c3cfc341bb" providerId="ADAL" clId="{1ECBCD84-4AD1-41DA-897C-BB464E361487}" dt="2024-05-31T13:07:38.311" v="3629" actId="1076"/>
          <ac:spMkLst>
            <pc:docMk/>
            <pc:sldMk cId="3995075179" sldId="2147478672"/>
            <ac:spMk id="81" creationId="{768B547E-467E-4529-3077-4F7EDCEDF963}"/>
          </ac:spMkLst>
        </pc:spChg>
        <pc:spChg chg="mod">
          <ac:chgData name="Middlemiss, Jack" userId="625908a4-9308-4572-96b7-88c3cfc341bb" providerId="ADAL" clId="{1ECBCD84-4AD1-41DA-897C-BB464E361487}" dt="2024-05-31T13:07:38.311" v="3629" actId="1076"/>
          <ac:spMkLst>
            <pc:docMk/>
            <pc:sldMk cId="3995075179" sldId="2147478672"/>
            <ac:spMk id="82" creationId="{4925B940-CB08-EE9F-B27C-7C977390EE3F}"/>
          </ac:spMkLst>
        </pc:spChg>
        <pc:spChg chg="mod">
          <ac:chgData name="Middlemiss, Jack" userId="625908a4-9308-4572-96b7-88c3cfc341bb" providerId="ADAL" clId="{1ECBCD84-4AD1-41DA-897C-BB464E361487}" dt="2024-05-31T13:07:38.311" v="3629" actId="1076"/>
          <ac:spMkLst>
            <pc:docMk/>
            <pc:sldMk cId="3995075179" sldId="2147478672"/>
            <ac:spMk id="83" creationId="{48DF0D77-1879-F00A-EDFA-6FD8873A0C9B}"/>
          </ac:spMkLst>
        </pc:spChg>
        <pc:spChg chg="mod">
          <ac:chgData name="Middlemiss, Jack" userId="625908a4-9308-4572-96b7-88c3cfc341bb" providerId="ADAL" clId="{1ECBCD84-4AD1-41DA-897C-BB464E361487}" dt="2024-05-31T13:07:38.311" v="3629" actId="1076"/>
          <ac:spMkLst>
            <pc:docMk/>
            <pc:sldMk cId="3995075179" sldId="2147478672"/>
            <ac:spMk id="84" creationId="{9FE347F6-48F2-E223-AD12-14FD59DA457C}"/>
          </ac:spMkLst>
        </pc:spChg>
        <pc:grpChg chg="mod">
          <ac:chgData name="Middlemiss, Jack" userId="625908a4-9308-4572-96b7-88c3cfc341bb" providerId="ADAL" clId="{1ECBCD84-4AD1-41DA-897C-BB464E361487}" dt="2024-05-31T13:07:38.311" v="3629" actId="1076"/>
          <ac:grpSpMkLst>
            <pc:docMk/>
            <pc:sldMk cId="3995075179" sldId="2147478672"/>
            <ac:grpSpMk id="74" creationId="{241F9D63-5FE7-2BC4-80B7-F004A6494764}"/>
          </ac:grpSpMkLst>
        </pc:grpChg>
        <pc:grpChg chg="mod">
          <ac:chgData name="Middlemiss, Jack" userId="625908a4-9308-4572-96b7-88c3cfc341bb" providerId="ADAL" clId="{1ECBCD84-4AD1-41DA-897C-BB464E361487}" dt="2024-05-31T13:07:38.311" v="3629" actId="1076"/>
          <ac:grpSpMkLst>
            <pc:docMk/>
            <pc:sldMk cId="3995075179" sldId="2147478672"/>
            <ac:grpSpMk id="76" creationId="{8B52CCBA-B3F6-EEC9-1D44-979508C51C6A}"/>
          </ac:grpSpMkLst>
        </pc:grpChg>
        <pc:graphicFrameChg chg="mod">
          <ac:chgData name="Middlemiss, Jack" userId="625908a4-9308-4572-96b7-88c3cfc341bb" providerId="ADAL" clId="{1ECBCD84-4AD1-41DA-897C-BB464E361487}" dt="2024-05-31T13:07:38.311" v="3629" actId="1076"/>
          <ac:graphicFrameMkLst>
            <pc:docMk/>
            <pc:sldMk cId="3995075179" sldId="2147478672"/>
            <ac:graphicFrameMk id="6" creationId="{E9810B3C-1037-033A-D454-B3E5E6398BD7}"/>
          </ac:graphicFrameMkLst>
        </pc:graphicFrameChg>
        <pc:graphicFrameChg chg="mod">
          <ac:chgData name="Middlemiss, Jack" userId="625908a4-9308-4572-96b7-88c3cfc341bb" providerId="ADAL" clId="{1ECBCD84-4AD1-41DA-897C-BB464E361487}" dt="2024-05-31T13:07:38.311" v="3629" actId="1076"/>
          <ac:graphicFrameMkLst>
            <pc:docMk/>
            <pc:sldMk cId="3995075179" sldId="2147478672"/>
            <ac:graphicFrameMk id="7" creationId="{FD3AB374-E643-2EBB-1353-22C4134A1C8D}"/>
          </ac:graphicFrameMkLst>
        </pc:graphicFrameChg>
        <pc:graphicFrameChg chg="mod">
          <ac:chgData name="Middlemiss, Jack" userId="625908a4-9308-4572-96b7-88c3cfc341bb" providerId="ADAL" clId="{1ECBCD84-4AD1-41DA-897C-BB464E361487}" dt="2024-05-31T13:07:38.311" v="3629" actId="1076"/>
          <ac:graphicFrameMkLst>
            <pc:docMk/>
            <pc:sldMk cId="3995075179" sldId="2147478672"/>
            <ac:graphicFrameMk id="29" creationId="{00F45CD3-90A0-5FFD-2B25-2EE41CE54E96}"/>
          </ac:graphicFrameMkLst>
        </pc:graphicFrameChg>
        <pc:picChg chg="mod">
          <ac:chgData name="Middlemiss, Jack" userId="625908a4-9308-4572-96b7-88c3cfc341bb" providerId="ADAL" clId="{1ECBCD84-4AD1-41DA-897C-BB464E361487}" dt="2024-05-31T13:07:38.311" v="3629" actId="1076"/>
          <ac:picMkLst>
            <pc:docMk/>
            <pc:sldMk cId="3995075179" sldId="2147478672"/>
            <ac:picMk id="3" creationId="{A54C69B8-3CEE-13A5-12AD-6A230C316D81}"/>
          </ac:picMkLst>
        </pc:picChg>
        <pc:picChg chg="mod">
          <ac:chgData name="Middlemiss, Jack" userId="625908a4-9308-4572-96b7-88c3cfc341bb" providerId="ADAL" clId="{1ECBCD84-4AD1-41DA-897C-BB464E361487}" dt="2024-05-31T13:07:38.311" v="3629" actId="1076"/>
          <ac:picMkLst>
            <pc:docMk/>
            <pc:sldMk cId="3995075179" sldId="2147478672"/>
            <ac:picMk id="8" creationId="{D317E512-B0A6-8A5F-3D5D-2FF955FAD1EA}"/>
          </ac:picMkLst>
        </pc:picChg>
        <pc:picChg chg="mod">
          <ac:chgData name="Middlemiss, Jack" userId="625908a4-9308-4572-96b7-88c3cfc341bb" providerId="ADAL" clId="{1ECBCD84-4AD1-41DA-897C-BB464E361487}" dt="2024-05-31T13:07:38.311" v="3629" actId="1076"/>
          <ac:picMkLst>
            <pc:docMk/>
            <pc:sldMk cId="3995075179" sldId="2147478672"/>
            <ac:picMk id="62" creationId="{EF9B5FF4-0115-95F1-6DFC-DED58E7E1CED}"/>
          </ac:picMkLst>
        </pc:picChg>
      </pc:sldChg>
      <pc:sldChg chg="addSp modSp add mod">
        <pc:chgData name="Middlemiss, Jack" userId="625908a4-9308-4572-96b7-88c3cfc341bb" providerId="ADAL" clId="{1ECBCD84-4AD1-41DA-897C-BB464E361487}" dt="2024-06-11T11:36:20.852" v="14252" actId="1076"/>
        <pc:sldMkLst>
          <pc:docMk/>
          <pc:sldMk cId="3859459246" sldId="2147478673"/>
        </pc:sldMkLst>
        <pc:spChg chg="add mod">
          <ac:chgData name="Middlemiss, Jack" userId="625908a4-9308-4572-96b7-88c3cfc341bb" providerId="ADAL" clId="{1ECBCD84-4AD1-41DA-897C-BB464E361487}" dt="2024-06-03T15:24:49.342" v="7300" actId="164"/>
          <ac:spMkLst>
            <pc:docMk/>
            <pc:sldMk cId="3859459246" sldId="2147478673"/>
            <ac:spMk id="2" creationId="{DB771656-D96A-08FC-307D-71804883BE28}"/>
          </ac:spMkLst>
        </pc:spChg>
        <pc:spChg chg="add mod">
          <ac:chgData name="Middlemiss, Jack" userId="625908a4-9308-4572-96b7-88c3cfc341bb" providerId="ADAL" clId="{1ECBCD84-4AD1-41DA-897C-BB464E361487}" dt="2024-06-03T15:24:49.342" v="7300" actId="164"/>
          <ac:spMkLst>
            <pc:docMk/>
            <pc:sldMk cId="3859459246" sldId="2147478673"/>
            <ac:spMk id="3" creationId="{6780758C-C403-70D2-FE8C-24A581D5F0D6}"/>
          </ac:spMkLst>
        </pc:spChg>
        <pc:spChg chg="add mod">
          <ac:chgData name="Middlemiss, Jack" userId="625908a4-9308-4572-96b7-88c3cfc341bb" providerId="ADAL" clId="{1ECBCD84-4AD1-41DA-897C-BB464E361487}" dt="2024-06-03T15:24:49.342" v="7300" actId="164"/>
          <ac:spMkLst>
            <pc:docMk/>
            <pc:sldMk cId="3859459246" sldId="2147478673"/>
            <ac:spMk id="4" creationId="{91149EB0-732C-4F93-A7EA-52EFF48C1EE7}"/>
          </ac:spMkLst>
        </pc:spChg>
        <pc:spChg chg="mod">
          <ac:chgData name="Middlemiss, Jack" userId="625908a4-9308-4572-96b7-88c3cfc341bb" providerId="ADAL" clId="{1ECBCD84-4AD1-41DA-897C-BB464E361487}" dt="2024-06-11T11:35:47.817" v="14175" actId="20577"/>
          <ac:spMkLst>
            <pc:docMk/>
            <pc:sldMk cId="3859459246" sldId="2147478673"/>
            <ac:spMk id="10" creationId="{A950A7A2-7159-4E18-81D3-353E09D5C69E}"/>
          </ac:spMkLst>
        </pc:spChg>
        <pc:spChg chg="mod">
          <ac:chgData name="Middlemiss, Jack" userId="625908a4-9308-4572-96b7-88c3cfc341bb" providerId="ADAL" clId="{1ECBCD84-4AD1-41DA-897C-BB464E361487}" dt="2024-06-11T11:36:20.095" v="14251" actId="20577"/>
          <ac:spMkLst>
            <pc:docMk/>
            <pc:sldMk cId="3859459246" sldId="2147478673"/>
            <ac:spMk id="12" creationId="{A42BB514-FBD5-4DF3-968B-DAA995DAEEC9}"/>
          </ac:spMkLst>
        </pc:spChg>
        <pc:grpChg chg="add mod">
          <ac:chgData name="Middlemiss, Jack" userId="625908a4-9308-4572-96b7-88c3cfc341bb" providerId="ADAL" clId="{1ECBCD84-4AD1-41DA-897C-BB464E361487}" dt="2024-06-11T11:36:20.852" v="14252" actId="1076"/>
          <ac:grpSpMkLst>
            <pc:docMk/>
            <pc:sldMk cId="3859459246" sldId="2147478673"/>
            <ac:grpSpMk id="6" creationId="{8F59D6C5-9FB7-7051-6838-187300289AE8}"/>
          </ac:grpSpMkLst>
        </pc:grpChg>
      </pc:sldChg>
      <pc:sldChg chg="add del">
        <pc:chgData name="Middlemiss, Jack" userId="625908a4-9308-4572-96b7-88c3cfc341bb" providerId="ADAL" clId="{1ECBCD84-4AD1-41DA-897C-BB464E361487}" dt="2024-06-10T10:25:04.413" v="8535" actId="2696"/>
        <pc:sldMkLst>
          <pc:docMk/>
          <pc:sldMk cId="3718091625" sldId="2147478674"/>
        </pc:sldMkLst>
      </pc:sldChg>
      <pc:sldChg chg="addSp delSp modSp add mod">
        <pc:chgData name="Middlemiss, Jack" userId="625908a4-9308-4572-96b7-88c3cfc341bb" providerId="ADAL" clId="{1ECBCD84-4AD1-41DA-897C-BB464E361487}" dt="2024-06-11T11:23:01.328" v="14152" actId="1076"/>
        <pc:sldMkLst>
          <pc:docMk/>
          <pc:sldMk cId="4032707152" sldId="2147478674"/>
        </pc:sldMkLst>
        <pc:spChg chg="add del mod">
          <ac:chgData name="Middlemiss, Jack" userId="625908a4-9308-4572-96b7-88c3cfc341bb" providerId="ADAL" clId="{1ECBCD84-4AD1-41DA-897C-BB464E361487}" dt="2024-06-10T10:33:04.489" v="9649" actId="478"/>
          <ac:spMkLst>
            <pc:docMk/>
            <pc:sldMk cId="4032707152" sldId="2147478674"/>
            <ac:spMk id="4" creationId="{05E72BEB-B5E1-E7C8-02B8-E1E2E32D748B}"/>
          </ac:spMkLst>
        </pc:spChg>
        <pc:spChg chg="add mod">
          <ac:chgData name="Middlemiss, Jack" userId="625908a4-9308-4572-96b7-88c3cfc341bb" providerId="ADAL" clId="{1ECBCD84-4AD1-41DA-897C-BB464E361487}" dt="2024-06-10T10:33:30.908" v="9657" actId="1076"/>
          <ac:spMkLst>
            <pc:docMk/>
            <pc:sldMk cId="4032707152" sldId="2147478674"/>
            <ac:spMk id="7" creationId="{07DD1D45-1C27-E81C-018F-3AB9C6620191}"/>
          </ac:spMkLst>
        </pc:spChg>
        <pc:spChg chg="mod">
          <ac:chgData name="Middlemiss, Jack" userId="625908a4-9308-4572-96b7-88c3cfc341bb" providerId="ADAL" clId="{1ECBCD84-4AD1-41DA-897C-BB464E361487}" dt="2024-06-10T10:32:56.896" v="9647" actId="20577"/>
          <ac:spMkLst>
            <pc:docMk/>
            <pc:sldMk cId="4032707152" sldId="2147478674"/>
            <ac:spMk id="10" creationId="{A950A7A2-7159-4E18-81D3-353E09D5C69E}"/>
          </ac:spMkLst>
        </pc:spChg>
        <pc:spChg chg="del">
          <ac:chgData name="Middlemiss, Jack" userId="625908a4-9308-4572-96b7-88c3cfc341bb" providerId="ADAL" clId="{1ECBCD84-4AD1-41DA-897C-BB464E361487}" dt="2024-06-10T10:33:00.773" v="9648" actId="478"/>
          <ac:spMkLst>
            <pc:docMk/>
            <pc:sldMk cId="4032707152" sldId="2147478674"/>
            <ac:spMk id="12" creationId="{A42BB514-FBD5-4DF3-968B-DAA995DAEEC9}"/>
          </ac:spMkLst>
        </pc:spChg>
        <pc:graphicFrameChg chg="del">
          <ac:chgData name="Middlemiss, Jack" userId="625908a4-9308-4572-96b7-88c3cfc341bb" providerId="ADAL" clId="{1ECBCD84-4AD1-41DA-897C-BB464E361487}" dt="2024-06-10T10:33:05.674" v="9650" actId="478"/>
          <ac:graphicFrameMkLst>
            <pc:docMk/>
            <pc:sldMk cId="4032707152" sldId="2147478674"/>
            <ac:graphicFrameMk id="2" creationId="{43C7833E-7FCD-7EFD-F73F-DB9C01937F94}"/>
          </ac:graphicFrameMkLst>
        </pc:graphicFrameChg>
        <pc:graphicFrameChg chg="add mod modGraphic">
          <ac:chgData name="Middlemiss, Jack" userId="625908a4-9308-4572-96b7-88c3cfc341bb" providerId="ADAL" clId="{1ECBCD84-4AD1-41DA-897C-BB464E361487}" dt="2024-06-11T11:23:01.328" v="14152" actId="1076"/>
          <ac:graphicFrameMkLst>
            <pc:docMk/>
            <pc:sldMk cId="4032707152" sldId="2147478674"/>
            <ac:graphicFrameMk id="6" creationId="{CE787F03-9AF9-137C-7BC8-D890E7B13D18}"/>
          </ac:graphicFrameMkLst>
        </pc:graphicFrameChg>
      </pc:sldChg>
      <pc:sldChg chg="del">
        <pc:chgData name="Middlemiss, Jack" userId="625908a4-9308-4572-96b7-88c3cfc341bb" providerId="ADAL" clId="{1ECBCD84-4AD1-41DA-897C-BB464E361487}" dt="2024-06-10T11:05:21.604" v="10985" actId="47"/>
        <pc:sldMkLst>
          <pc:docMk/>
          <pc:sldMk cId="4008133718" sldId="2147478676"/>
        </pc:sldMkLst>
      </pc:sldChg>
      <pc:sldChg chg="delSp modSp del mod ord">
        <pc:chgData name="Middlemiss, Jack" userId="625908a4-9308-4572-96b7-88c3cfc341bb" providerId="ADAL" clId="{1ECBCD84-4AD1-41DA-897C-BB464E361487}" dt="2024-06-10T10:57:21.517" v="10383" actId="47"/>
        <pc:sldMkLst>
          <pc:docMk/>
          <pc:sldMk cId="2394053003" sldId="2147478678"/>
        </pc:sldMkLst>
        <pc:spChg chg="del">
          <ac:chgData name="Middlemiss, Jack" userId="625908a4-9308-4572-96b7-88c3cfc341bb" providerId="ADAL" clId="{1ECBCD84-4AD1-41DA-897C-BB464E361487}" dt="2024-06-10T10:52:55.513" v="9664" actId="478"/>
          <ac:spMkLst>
            <pc:docMk/>
            <pc:sldMk cId="2394053003" sldId="2147478678"/>
            <ac:spMk id="14" creationId="{88DEE408-D4EE-3430-6976-8BE51AD5B7AA}"/>
          </ac:spMkLst>
        </pc:spChg>
        <pc:graphicFrameChg chg="mod modGraphic">
          <ac:chgData name="Middlemiss, Jack" userId="625908a4-9308-4572-96b7-88c3cfc341bb" providerId="ADAL" clId="{1ECBCD84-4AD1-41DA-897C-BB464E361487}" dt="2024-06-10T10:53:12.029" v="9666" actId="14100"/>
          <ac:graphicFrameMkLst>
            <pc:docMk/>
            <pc:sldMk cId="2394053003" sldId="2147478678"/>
            <ac:graphicFrameMk id="4" creationId="{CBE4D318-8103-3BFA-1C55-9752E43AEA2C}"/>
          </ac:graphicFrameMkLst>
        </pc:graphicFrameChg>
      </pc:sldChg>
      <pc:sldChg chg="addSp delSp modSp mod">
        <pc:chgData name="Middlemiss, Jack" userId="625908a4-9308-4572-96b7-88c3cfc341bb" providerId="ADAL" clId="{1ECBCD84-4AD1-41DA-897C-BB464E361487}" dt="2024-06-11T11:22:32.480" v="14149" actId="1076"/>
        <pc:sldMkLst>
          <pc:docMk/>
          <pc:sldMk cId="1434440305" sldId="2147478679"/>
        </pc:sldMkLst>
        <pc:spChg chg="mod">
          <ac:chgData name="Middlemiss, Jack" userId="625908a4-9308-4572-96b7-88c3cfc341bb" providerId="ADAL" clId="{1ECBCD84-4AD1-41DA-897C-BB464E361487}" dt="2024-06-10T10:53:54.022" v="9691" actId="20577"/>
          <ac:spMkLst>
            <pc:docMk/>
            <pc:sldMk cId="1434440305" sldId="2147478679"/>
            <ac:spMk id="10" creationId="{A950A7A2-7159-4E18-81D3-353E09D5C69E}"/>
          </ac:spMkLst>
        </pc:spChg>
        <pc:spChg chg="mod">
          <ac:chgData name="Middlemiss, Jack" userId="625908a4-9308-4572-96b7-88c3cfc341bb" providerId="ADAL" clId="{1ECBCD84-4AD1-41DA-897C-BB464E361487}" dt="2024-06-10T10:57:18.413" v="10382" actId="20577"/>
          <ac:spMkLst>
            <pc:docMk/>
            <pc:sldMk cId="1434440305" sldId="2147478679"/>
            <ac:spMk id="12" creationId="{A42BB514-FBD5-4DF3-968B-DAA995DAEEC9}"/>
          </ac:spMkLst>
        </pc:spChg>
        <pc:graphicFrameChg chg="add mod modGraphic">
          <ac:chgData name="Middlemiss, Jack" userId="625908a4-9308-4572-96b7-88c3cfc341bb" providerId="ADAL" clId="{1ECBCD84-4AD1-41DA-897C-BB464E361487}" dt="2024-06-11T11:22:32.480" v="14149" actId="1076"/>
          <ac:graphicFrameMkLst>
            <pc:docMk/>
            <pc:sldMk cId="1434440305" sldId="2147478679"/>
            <ac:graphicFrameMk id="2" creationId="{F6596512-192F-38E9-C546-E905271EC541}"/>
          </ac:graphicFrameMkLst>
        </pc:graphicFrameChg>
        <pc:picChg chg="del mod">
          <ac:chgData name="Middlemiss, Jack" userId="625908a4-9308-4572-96b7-88c3cfc341bb" providerId="ADAL" clId="{1ECBCD84-4AD1-41DA-897C-BB464E361487}" dt="2024-06-10T10:53:43.765" v="9670" actId="478"/>
          <ac:picMkLst>
            <pc:docMk/>
            <pc:sldMk cId="1434440305" sldId="2147478679"/>
            <ac:picMk id="8" creationId="{CEE0D2A0-1FD7-59AE-8220-526E5D025E06}"/>
          </ac:picMkLst>
        </pc:picChg>
      </pc:sldChg>
      <pc:sldChg chg="add del">
        <pc:chgData name="Middlemiss, Jack" userId="625908a4-9308-4572-96b7-88c3cfc341bb" providerId="ADAL" clId="{1ECBCD84-4AD1-41DA-897C-BB464E361487}" dt="2024-06-10T10:53:34.562" v="9668" actId="47"/>
        <pc:sldMkLst>
          <pc:docMk/>
          <pc:sldMk cId="4033511329" sldId="2147478679"/>
        </pc:sldMkLst>
      </pc:sldChg>
      <pc:sldChg chg="add del">
        <pc:chgData name="Middlemiss, Jack" userId="625908a4-9308-4572-96b7-88c3cfc341bb" providerId="ADAL" clId="{1ECBCD84-4AD1-41DA-897C-BB464E361487}" dt="2024-06-10T10:54:02.268" v="9693"/>
        <pc:sldMkLst>
          <pc:docMk/>
          <pc:sldMk cId="1601102561" sldId="2147478680"/>
        </pc:sldMkLst>
      </pc:sldChg>
      <pc:sldChg chg="addSp delSp modSp add mod">
        <pc:chgData name="Middlemiss, Jack" userId="625908a4-9308-4572-96b7-88c3cfc341bb" providerId="ADAL" clId="{1ECBCD84-4AD1-41DA-897C-BB464E361487}" dt="2024-06-11T11:22:34.992" v="14150" actId="1076"/>
        <pc:sldMkLst>
          <pc:docMk/>
          <pc:sldMk cId="2404297973" sldId="2147478680"/>
        </pc:sldMkLst>
        <pc:spChg chg="add mod">
          <ac:chgData name="Middlemiss, Jack" userId="625908a4-9308-4572-96b7-88c3cfc341bb" providerId="ADAL" clId="{1ECBCD84-4AD1-41DA-897C-BB464E361487}" dt="2024-06-10T11:04:45.238" v="10923" actId="1076"/>
          <ac:spMkLst>
            <pc:docMk/>
            <pc:sldMk cId="2404297973" sldId="2147478680"/>
            <ac:spMk id="4" creationId="{789BFDD9-0D07-C041-300E-4FAD87BF2A65}"/>
          </ac:spMkLst>
        </pc:spChg>
        <pc:spChg chg="add mod">
          <ac:chgData name="Middlemiss, Jack" userId="625908a4-9308-4572-96b7-88c3cfc341bb" providerId="ADAL" clId="{1ECBCD84-4AD1-41DA-897C-BB464E361487}" dt="2024-06-11T11:22:34.992" v="14150" actId="1076"/>
          <ac:spMkLst>
            <pc:docMk/>
            <pc:sldMk cId="2404297973" sldId="2147478680"/>
            <ac:spMk id="6" creationId="{9DD769CA-EC32-8D37-FE1D-ECE6C51D476D}"/>
          </ac:spMkLst>
        </pc:spChg>
        <pc:spChg chg="mod">
          <ac:chgData name="Middlemiss, Jack" userId="625908a4-9308-4572-96b7-88c3cfc341bb" providerId="ADAL" clId="{1ECBCD84-4AD1-41DA-897C-BB464E361487}" dt="2024-06-10T10:59:22.573" v="10414"/>
          <ac:spMkLst>
            <pc:docMk/>
            <pc:sldMk cId="2404297973" sldId="2147478680"/>
            <ac:spMk id="10" creationId="{A950A7A2-7159-4E18-81D3-353E09D5C69E}"/>
          </ac:spMkLst>
        </pc:spChg>
        <pc:spChg chg="mod">
          <ac:chgData name="Middlemiss, Jack" userId="625908a4-9308-4572-96b7-88c3cfc341bb" providerId="ADAL" clId="{1ECBCD84-4AD1-41DA-897C-BB464E361487}" dt="2024-06-10T11:06:21.655" v="11097" actId="20577"/>
          <ac:spMkLst>
            <pc:docMk/>
            <pc:sldMk cId="2404297973" sldId="2147478680"/>
            <ac:spMk id="12" creationId="{A42BB514-FBD5-4DF3-968B-DAA995DAEEC9}"/>
          </ac:spMkLst>
        </pc:spChg>
        <pc:graphicFrameChg chg="del">
          <ac:chgData name="Middlemiss, Jack" userId="625908a4-9308-4572-96b7-88c3cfc341bb" providerId="ADAL" clId="{1ECBCD84-4AD1-41DA-897C-BB464E361487}" dt="2024-06-10T10:59:34.658" v="10415" actId="478"/>
          <ac:graphicFrameMkLst>
            <pc:docMk/>
            <pc:sldMk cId="2404297973" sldId="2147478680"/>
            <ac:graphicFrameMk id="2" creationId="{F6596512-192F-38E9-C546-E905271EC541}"/>
          </ac:graphicFrameMkLst>
        </pc:graphicFrameChg>
        <pc:graphicFrameChg chg="add mod modGraphic">
          <ac:chgData name="Middlemiss, Jack" userId="625908a4-9308-4572-96b7-88c3cfc341bb" providerId="ADAL" clId="{1ECBCD84-4AD1-41DA-897C-BB464E361487}" dt="2024-06-10T11:04:47.269" v="10924" actId="1076"/>
          <ac:graphicFrameMkLst>
            <pc:docMk/>
            <pc:sldMk cId="2404297973" sldId="2147478680"/>
            <ac:graphicFrameMk id="3" creationId="{68F7693A-1FD8-8581-42A2-7A071D073234}"/>
          </ac:graphicFrameMkLst>
        </pc:graphicFrameChg>
      </pc:sldChg>
      <pc:sldChg chg="addSp delSp modSp add del mod">
        <pc:chgData name="Middlemiss, Jack" userId="625908a4-9308-4572-96b7-88c3cfc341bb" providerId="ADAL" clId="{1ECBCD84-4AD1-41DA-897C-BB464E361487}" dt="2024-06-10T10:58:39.518" v="10410" actId="2696"/>
        <pc:sldMkLst>
          <pc:docMk/>
          <pc:sldMk cId="3341730474" sldId="2147478680"/>
        </pc:sldMkLst>
        <pc:spChg chg="add mod">
          <ac:chgData name="Middlemiss, Jack" userId="625908a4-9308-4572-96b7-88c3cfc341bb" providerId="ADAL" clId="{1ECBCD84-4AD1-41DA-897C-BB464E361487}" dt="2024-06-10T10:58:24.549" v="10408"/>
          <ac:spMkLst>
            <pc:docMk/>
            <pc:sldMk cId="3341730474" sldId="2147478680"/>
            <ac:spMk id="4" creationId="{D785C2EA-8030-B2B4-F705-AE3A310FC503}"/>
          </ac:spMkLst>
        </pc:spChg>
        <pc:spChg chg="mod">
          <ac:chgData name="Middlemiss, Jack" userId="625908a4-9308-4572-96b7-88c3cfc341bb" providerId="ADAL" clId="{1ECBCD84-4AD1-41DA-897C-BB464E361487}" dt="2024-06-10T10:58:03.002" v="10385"/>
          <ac:spMkLst>
            <pc:docMk/>
            <pc:sldMk cId="3341730474" sldId="2147478680"/>
            <ac:spMk id="10" creationId="{A950A7A2-7159-4E18-81D3-353E09D5C69E}"/>
          </ac:spMkLst>
        </pc:spChg>
        <pc:spChg chg="mod">
          <ac:chgData name="Middlemiss, Jack" userId="625908a4-9308-4572-96b7-88c3cfc341bb" providerId="ADAL" clId="{1ECBCD84-4AD1-41DA-897C-BB464E361487}" dt="2024-06-10T10:58:18.126" v="10407" actId="20577"/>
          <ac:spMkLst>
            <pc:docMk/>
            <pc:sldMk cId="3341730474" sldId="2147478680"/>
            <ac:spMk id="12" creationId="{A42BB514-FBD5-4DF3-968B-DAA995DAEEC9}"/>
          </ac:spMkLst>
        </pc:spChg>
        <pc:graphicFrameChg chg="del">
          <ac:chgData name="Middlemiss, Jack" userId="625908a4-9308-4572-96b7-88c3cfc341bb" providerId="ADAL" clId="{1ECBCD84-4AD1-41DA-897C-BB464E361487}" dt="2024-06-10T10:58:05.265" v="10386" actId="478"/>
          <ac:graphicFrameMkLst>
            <pc:docMk/>
            <pc:sldMk cId="3341730474" sldId="2147478680"/>
            <ac:graphicFrameMk id="2" creationId="{F6596512-192F-38E9-C546-E905271EC541}"/>
          </ac:graphicFrameMkLst>
        </pc:graphicFrameChg>
        <pc:graphicFrameChg chg="add mod modGraphic">
          <ac:chgData name="Middlemiss, Jack" userId="625908a4-9308-4572-96b7-88c3cfc341bb" providerId="ADAL" clId="{1ECBCD84-4AD1-41DA-897C-BB464E361487}" dt="2024-06-10T10:58:12.419" v="10388" actId="14100"/>
          <ac:graphicFrameMkLst>
            <pc:docMk/>
            <pc:sldMk cId="3341730474" sldId="2147478680"/>
            <ac:graphicFrameMk id="3" creationId="{279070B9-D4F7-1E68-7393-A1A6821545FB}"/>
          </ac:graphicFrameMkLst>
        </pc:graphicFrameChg>
      </pc:sldChg>
      <pc:sldChg chg="addSp delSp modSp add mod">
        <pc:chgData name="Middlemiss, Jack" userId="625908a4-9308-4572-96b7-88c3cfc341bb" providerId="ADAL" clId="{1ECBCD84-4AD1-41DA-897C-BB464E361487}" dt="2024-06-10T11:12:01.442" v="11759" actId="20577"/>
        <pc:sldMkLst>
          <pc:docMk/>
          <pc:sldMk cId="2682003457" sldId="2147478681"/>
        </pc:sldMkLst>
        <pc:spChg chg="add del mod">
          <ac:chgData name="Middlemiss, Jack" userId="625908a4-9308-4572-96b7-88c3cfc341bb" providerId="ADAL" clId="{1ECBCD84-4AD1-41DA-897C-BB464E361487}" dt="2024-06-10T11:07:23.638" v="11107" actId="478"/>
          <ac:spMkLst>
            <pc:docMk/>
            <pc:sldMk cId="2682003457" sldId="2147478681"/>
            <ac:spMk id="8" creationId="{A6189E61-967F-575B-F1CB-7E628313D64B}"/>
          </ac:spMkLst>
        </pc:spChg>
        <pc:spChg chg="mod">
          <ac:chgData name="Middlemiss, Jack" userId="625908a4-9308-4572-96b7-88c3cfc341bb" providerId="ADAL" clId="{1ECBCD84-4AD1-41DA-897C-BB464E361487}" dt="2024-06-10T11:08:09.981" v="11130" actId="20577"/>
          <ac:spMkLst>
            <pc:docMk/>
            <pc:sldMk cId="2682003457" sldId="2147478681"/>
            <ac:spMk id="10" creationId="{A950A7A2-7159-4E18-81D3-353E09D5C69E}"/>
          </ac:spMkLst>
        </pc:spChg>
        <pc:spChg chg="add mod">
          <ac:chgData name="Middlemiss, Jack" userId="625908a4-9308-4572-96b7-88c3cfc341bb" providerId="ADAL" clId="{1ECBCD84-4AD1-41DA-897C-BB464E361487}" dt="2024-06-10T11:12:01.442" v="11759" actId="20577"/>
          <ac:spMkLst>
            <pc:docMk/>
            <pc:sldMk cId="2682003457" sldId="2147478681"/>
            <ac:spMk id="11" creationId="{AAA71F3C-898A-FD84-FFED-74BD339E638E}"/>
          </ac:spMkLst>
        </pc:spChg>
        <pc:spChg chg="del">
          <ac:chgData name="Middlemiss, Jack" userId="625908a4-9308-4572-96b7-88c3cfc341bb" providerId="ADAL" clId="{1ECBCD84-4AD1-41DA-897C-BB464E361487}" dt="2024-06-10T11:07:22.425" v="11106" actId="478"/>
          <ac:spMkLst>
            <pc:docMk/>
            <pc:sldMk cId="2682003457" sldId="2147478681"/>
            <ac:spMk id="12" creationId="{A42BB514-FBD5-4DF3-968B-DAA995DAEEC9}"/>
          </ac:spMkLst>
        </pc:spChg>
        <pc:grpChg chg="del">
          <ac:chgData name="Middlemiss, Jack" userId="625908a4-9308-4572-96b7-88c3cfc341bb" providerId="ADAL" clId="{1ECBCD84-4AD1-41DA-897C-BB464E361487}" dt="2024-06-10T11:07:22.425" v="11106" actId="478"/>
          <ac:grpSpMkLst>
            <pc:docMk/>
            <pc:sldMk cId="2682003457" sldId="2147478681"/>
            <ac:grpSpMk id="6" creationId="{8F59D6C5-9FB7-7051-6838-187300289AE8}"/>
          </ac:grpSpMkLst>
        </pc:grpChg>
        <pc:graphicFrameChg chg="add mod modGraphic">
          <ac:chgData name="Middlemiss, Jack" userId="625908a4-9308-4572-96b7-88c3cfc341bb" providerId="ADAL" clId="{1ECBCD84-4AD1-41DA-897C-BB464E361487}" dt="2024-06-10T11:08:15.005" v="11131" actId="1076"/>
          <ac:graphicFrameMkLst>
            <pc:docMk/>
            <pc:sldMk cId="2682003457" sldId="2147478681"/>
            <ac:graphicFrameMk id="9" creationId="{030A1CA9-6D8C-C78F-3171-17E440213EDC}"/>
          </ac:graphicFrameMkLst>
        </pc:graphicFrameChg>
      </pc:sldChg>
      <pc:sldChg chg="addSp delSp modSp del mod">
        <pc:chgData name="Middlemiss, Jack" userId="625908a4-9308-4572-96b7-88c3cfc341bb" providerId="ADAL" clId="{1ECBCD84-4AD1-41DA-897C-BB464E361487}" dt="2024-06-10T11:18:03.405" v="12142" actId="47"/>
        <pc:sldMkLst>
          <pc:docMk/>
          <pc:sldMk cId="4161376039" sldId="2147478682"/>
        </pc:sldMkLst>
        <pc:spChg chg="del">
          <ac:chgData name="Middlemiss, Jack" userId="625908a4-9308-4572-96b7-88c3cfc341bb" providerId="ADAL" clId="{1ECBCD84-4AD1-41DA-897C-BB464E361487}" dt="2024-06-10T11:14:38.273" v="11779" actId="478"/>
          <ac:spMkLst>
            <pc:docMk/>
            <pc:sldMk cId="4161376039" sldId="2147478682"/>
            <ac:spMk id="2" creationId="{78501211-0E62-DA87-E9EA-94D989B733F7}"/>
          </ac:spMkLst>
        </pc:spChg>
        <pc:spChg chg="add mod">
          <ac:chgData name="Middlemiss, Jack" userId="625908a4-9308-4572-96b7-88c3cfc341bb" providerId="ADAL" clId="{1ECBCD84-4AD1-41DA-897C-BB464E361487}" dt="2024-06-10T11:14:38.273" v="11779" actId="478"/>
          <ac:spMkLst>
            <pc:docMk/>
            <pc:sldMk cId="4161376039" sldId="2147478682"/>
            <ac:spMk id="7" creationId="{420D4539-D2ED-1324-8F9E-065A6A238C4B}"/>
          </ac:spMkLst>
        </pc:spChg>
        <pc:graphicFrameChg chg="mod modGraphic">
          <ac:chgData name="Middlemiss, Jack" userId="625908a4-9308-4572-96b7-88c3cfc341bb" providerId="ADAL" clId="{1ECBCD84-4AD1-41DA-897C-BB464E361487}" dt="2024-06-10T11:14:00.405" v="11771" actId="1076"/>
          <ac:graphicFrameMkLst>
            <pc:docMk/>
            <pc:sldMk cId="4161376039" sldId="2147478682"/>
            <ac:graphicFrameMk id="3" creationId="{B69D4CC1-78F7-79E6-F445-309C262E899C}"/>
          </ac:graphicFrameMkLst>
        </pc:graphicFrameChg>
        <pc:graphicFrameChg chg="mod modGraphic">
          <ac:chgData name="Middlemiss, Jack" userId="625908a4-9308-4572-96b7-88c3cfc341bb" providerId="ADAL" clId="{1ECBCD84-4AD1-41DA-897C-BB464E361487}" dt="2024-06-10T11:14:35.009" v="11778" actId="403"/>
          <ac:graphicFrameMkLst>
            <pc:docMk/>
            <pc:sldMk cId="4161376039" sldId="2147478682"/>
            <ac:graphicFrameMk id="4" creationId="{7150F4BD-F2DC-0399-6D89-8743715EF9C3}"/>
          </ac:graphicFrameMkLst>
        </pc:graphicFrameChg>
        <pc:graphicFrameChg chg="mod modGraphic">
          <ac:chgData name="Middlemiss, Jack" userId="625908a4-9308-4572-96b7-88c3cfc341bb" providerId="ADAL" clId="{1ECBCD84-4AD1-41DA-897C-BB464E361487}" dt="2024-06-10T11:14:12.943" v="11773" actId="1076"/>
          <ac:graphicFrameMkLst>
            <pc:docMk/>
            <pc:sldMk cId="4161376039" sldId="2147478682"/>
            <ac:graphicFrameMk id="5" creationId="{281545D7-F2CD-3FEA-147B-D3CA8BDD2D6E}"/>
          </ac:graphicFrameMkLst>
        </pc:graphicFrameChg>
      </pc:sldChg>
      <pc:sldChg chg="addSp delSp modSp add mod">
        <pc:chgData name="Middlemiss, Jack" userId="625908a4-9308-4572-96b7-88c3cfc341bb" providerId="ADAL" clId="{1ECBCD84-4AD1-41DA-897C-BB464E361487}" dt="2024-06-10T11:17:56.875" v="12141" actId="1076"/>
        <pc:sldMkLst>
          <pc:docMk/>
          <pc:sldMk cId="1102417402" sldId="2147478683"/>
        </pc:sldMkLst>
        <pc:spChg chg="mod">
          <ac:chgData name="Middlemiss, Jack" userId="625908a4-9308-4572-96b7-88c3cfc341bb" providerId="ADAL" clId="{1ECBCD84-4AD1-41DA-897C-BB464E361487}" dt="2024-06-10T11:15:10.489" v="11803" actId="20577"/>
          <ac:spMkLst>
            <pc:docMk/>
            <pc:sldMk cId="1102417402" sldId="2147478683"/>
            <ac:spMk id="10" creationId="{A950A7A2-7159-4E18-81D3-353E09D5C69E}"/>
          </ac:spMkLst>
        </pc:spChg>
        <pc:spChg chg="mod">
          <ac:chgData name="Middlemiss, Jack" userId="625908a4-9308-4572-96b7-88c3cfc341bb" providerId="ADAL" clId="{1ECBCD84-4AD1-41DA-897C-BB464E361487}" dt="2024-06-10T11:17:46.553" v="12140" actId="20577"/>
          <ac:spMkLst>
            <pc:docMk/>
            <pc:sldMk cId="1102417402" sldId="2147478683"/>
            <ac:spMk id="11" creationId="{AAA71F3C-898A-FD84-FFED-74BD339E638E}"/>
          </ac:spMkLst>
        </pc:spChg>
        <pc:graphicFrameChg chg="add mod modGraphic">
          <ac:chgData name="Middlemiss, Jack" userId="625908a4-9308-4572-96b7-88c3cfc341bb" providerId="ADAL" clId="{1ECBCD84-4AD1-41DA-897C-BB464E361487}" dt="2024-06-10T11:17:56.875" v="12141" actId="1076"/>
          <ac:graphicFrameMkLst>
            <pc:docMk/>
            <pc:sldMk cId="1102417402" sldId="2147478683"/>
            <ac:graphicFrameMk id="2" creationId="{1FD82A2B-E8A7-7949-10DD-DE5F600D55F1}"/>
          </ac:graphicFrameMkLst>
        </pc:graphicFrameChg>
        <pc:graphicFrameChg chg="add mod modGraphic">
          <ac:chgData name="Middlemiss, Jack" userId="625908a4-9308-4572-96b7-88c3cfc341bb" providerId="ADAL" clId="{1ECBCD84-4AD1-41DA-897C-BB464E361487}" dt="2024-06-10T11:17:56.875" v="12141" actId="1076"/>
          <ac:graphicFrameMkLst>
            <pc:docMk/>
            <pc:sldMk cId="1102417402" sldId="2147478683"/>
            <ac:graphicFrameMk id="3" creationId="{60B030EE-D76C-BDC3-9028-F7711D7CD7C9}"/>
          </ac:graphicFrameMkLst>
        </pc:graphicFrameChg>
        <pc:graphicFrameChg chg="add mod modGraphic">
          <ac:chgData name="Middlemiss, Jack" userId="625908a4-9308-4572-96b7-88c3cfc341bb" providerId="ADAL" clId="{1ECBCD84-4AD1-41DA-897C-BB464E361487}" dt="2024-06-10T11:17:56.875" v="12141" actId="1076"/>
          <ac:graphicFrameMkLst>
            <pc:docMk/>
            <pc:sldMk cId="1102417402" sldId="2147478683"/>
            <ac:graphicFrameMk id="4" creationId="{F52F85BE-935F-0F4B-756B-BA3C9A2FF71E}"/>
          </ac:graphicFrameMkLst>
        </pc:graphicFrameChg>
        <pc:graphicFrameChg chg="del">
          <ac:chgData name="Middlemiss, Jack" userId="625908a4-9308-4572-96b7-88c3cfc341bb" providerId="ADAL" clId="{1ECBCD84-4AD1-41DA-897C-BB464E361487}" dt="2024-06-10T11:14:54.678" v="11781" actId="478"/>
          <ac:graphicFrameMkLst>
            <pc:docMk/>
            <pc:sldMk cId="1102417402" sldId="2147478683"/>
            <ac:graphicFrameMk id="9" creationId="{030A1CA9-6D8C-C78F-3171-17E440213EDC}"/>
          </ac:graphicFrameMkLst>
        </pc:graphicFrameChg>
      </pc:sldChg>
      <pc:sldChg chg="del">
        <pc:chgData name="Middlemiss, Jack" userId="625908a4-9308-4572-96b7-88c3cfc341bb" providerId="ADAL" clId="{1ECBCD84-4AD1-41DA-897C-BB464E361487}" dt="2024-06-10T10:58:39.518" v="10410" actId="2696"/>
        <pc:sldMkLst>
          <pc:docMk/>
          <pc:sldMk cId="274784953" sldId="2147478685"/>
        </pc:sldMkLst>
      </pc:sldChg>
      <pc:sldChg chg="modSp del mod">
        <pc:chgData name="Middlemiss, Jack" userId="625908a4-9308-4572-96b7-88c3cfc341bb" providerId="ADAL" clId="{1ECBCD84-4AD1-41DA-897C-BB464E361487}" dt="2024-06-10T11:19:11.031" v="12153" actId="47"/>
        <pc:sldMkLst>
          <pc:docMk/>
          <pc:sldMk cId="2465338319" sldId="2147478686"/>
        </pc:sldMkLst>
        <pc:graphicFrameChg chg="mod modGraphic">
          <ac:chgData name="Middlemiss, Jack" userId="625908a4-9308-4572-96b7-88c3cfc341bb" providerId="ADAL" clId="{1ECBCD84-4AD1-41DA-897C-BB464E361487}" dt="2024-06-10T11:19:05.644" v="12152" actId="1076"/>
          <ac:graphicFrameMkLst>
            <pc:docMk/>
            <pc:sldMk cId="2465338319" sldId="2147478686"/>
            <ac:graphicFrameMk id="24" creationId="{44BCB903-F9B2-CE6D-2DFB-5ED1FDDC08C4}"/>
          </ac:graphicFrameMkLst>
        </pc:graphicFrameChg>
      </pc:sldChg>
      <pc:sldChg chg="add del">
        <pc:chgData name="Middlemiss, Jack" userId="625908a4-9308-4572-96b7-88c3cfc341bb" providerId="ADAL" clId="{1ECBCD84-4AD1-41DA-897C-BB464E361487}" dt="2024-06-10T10:58:39.518" v="10410" actId="2696"/>
        <pc:sldMkLst>
          <pc:docMk/>
          <pc:sldMk cId="3682521060" sldId="2147478686"/>
        </pc:sldMkLst>
      </pc:sldChg>
      <pc:sldChg chg="addSp delSp modSp mod">
        <pc:chgData name="Middlemiss, Jack" userId="625908a4-9308-4572-96b7-88c3cfc341bb" providerId="ADAL" clId="{1ECBCD84-4AD1-41DA-897C-BB464E361487}" dt="2024-06-11T08:53:19.330" v="14148" actId="20577"/>
        <pc:sldMkLst>
          <pc:docMk/>
          <pc:sldMk cId="3886505643" sldId="2147478687"/>
        </pc:sldMkLst>
        <pc:spChg chg="mod">
          <ac:chgData name="Middlemiss, Jack" userId="625908a4-9308-4572-96b7-88c3cfc341bb" providerId="ADAL" clId="{1ECBCD84-4AD1-41DA-897C-BB464E361487}" dt="2024-06-10T11:24:10.117" v="12878" actId="1076"/>
          <ac:spMkLst>
            <pc:docMk/>
            <pc:sldMk cId="3886505643" sldId="2147478687"/>
            <ac:spMk id="10" creationId="{A950A7A2-7159-4E18-81D3-353E09D5C69E}"/>
          </ac:spMkLst>
        </pc:spChg>
        <pc:spChg chg="mod">
          <ac:chgData name="Middlemiss, Jack" userId="625908a4-9308-4572-96b7-88c3cfc341bb" providerId="ADAL" clId="{1ECBCD84-4AD1-41DA-897C-BB464E361487}" dt="2024-06-11T08:53:19.330" v="14148" actId="20577"/>
          <ac:spMkLst>
            <pc:docMk/>
            <pc:sldMk cId="3886505643" sldId="2147478687"/>
            <ac:spMk id="11" creationId="{AAA71F3C-898A-FD84-FFED-74BD339E638E}"/>
          </ac:spMkLst>
        </pc:spChg>
        <pc:graphicFrameChg chg="del">
          <ac:chgData name="Middlemiss, Jack" userId="625908a4-9308-4572-96b7-88c3cfc341bb" providerId="ADAL" clId="{1ECBCD84-4AD1-41DA-897C-BB464E361487}" dt="2024-06-10T11:19:16.115" v="12154" actId="478"/>
          <ac:graphicFrameMkLst>
            <pc:docMk/>
            <pc:sldMk cId="3886505643" sldId="2147478687"/>
            <ac:graphicFrameMk id="2" creationId="{1FD82A2B-E8A7-7949-10DD-DE5F600D55F1}"/>
          </ac:graphicFrameMkLst>
        </pc:graphicFrameChg>
        <pc:graphicFrameChg chg="del">
          <ac:chgData name="Middlemiss, Jack" userId="625908a4-9308-4572-96b7-88c3cfc341bb" providerId="ADAL" clId="{1ECBCD84-4AD1-41DA-897C-BB464E361487}" dt="2024-06-10T11:19:16.115" v="12154" actId="478"/>
          <ac:graphicFrameMkLst>
            <pc:docMk/>
            <pc:sldMk cId="3886505643" sldId="2147478687"/>
            <ac:graphicFrameMk id="3" creationId="{60B030EE-D76C-BDC3-9028-F7711D7CD7C9}"/>
          </ac:graphicFrameMkLst>
        </pc:graphicFrameChg>
        <pc:graphicFrameChg chg="del">
          <ac:chgData name="Middlemiss, Jack" userId="625908a4-9308-4572-96b7-88c3cfc341bb" providerId="ADAL" clId="{1ECBCD84-4AD1-41DA-897C-BB464E361487}" dt="2024-06-10T11:19:16.115" v="12154" actId="478"/>
          <ac:graphicFrameMkLst>
            <pc:docMk/>
            <pc:sldMk cId="3886505643" sldId="2147478687"/>
            <ac:graphicFrameMk id="4" creationId="{F52F85BE-935F-0F4B-756B-BA3C9A2FF71E}"/>
          </ac:graphicFrameMkLst>
        </pc:graphicFrameChg>
        <pc:graphicFrameChg chg="add mod modGraphic">
          <ac:chgData name="Middlemiss, Jack" userId="625908a4-9308-4572-96b7-88c3cfc341bb" providerId="ADAL" clId="{1ECBCD84-4AD1-41DA-897C-BB464E361487}" dt="2024-06-10T11:24:20.132" v="12880" actId="1076"/>
          <ac:graphicFrameMkLst>
            <pc:docMk/>
            <pc:sldMk cId="3886505643" sldId="2147478687"/>
            <ac:graphicFrameMk id="6" creationId="{952ACE58-55E1-1AE3-EA3C-CBFF0FFF3C6C}"/>
          </ac:graphicFrameMkLst>
        </pc:graphicFrameChg>
      </pc:sldChg>
      <pc:sldChg chg="addSp delSp modSp add mod">
        <pc:chgData name="Middlemiss, Jack" userId="625908a4-9308-4572-96b7-88c3cfc341bb" providerId="ADAL" clId="{1ECBCD84-4AD1-41DA-897C-BB464E361487}" dt="2024-06-11T11:25:10.857" v="14156" actId="20577"/>
        <pc:sldMkLst>
          <pc:docMk/>
          <pc:sldMk cId="3228169119" sldId="2147478688"/>
        </pc:sldMkLst>
        <pc:spChg chg="add del mod">
          <ac:chgData name="Middlemiss, Jack" userId="625908a4-9308-4572-96b7-88c3cfc341bb" providerId="ADAL" clId="{1ECBCD84-4AD1-41DA-897C-BB464E361487}" dt="2024-06-10T15:12:42.812" v="13721" actId="478"/>
          <ac:spMkLst>
            <pc:docMk/>
            <pc:sldMk cId="3228169119" sldId="2147478688"/>
            <ac:spMk id="2" creationId="{9C32B047-3ABF-250E-67FA-A781A42D196F}"/>
          </ac:spMkLst>
        </pc:spChg>
        <pc:spChg chg="add mod">
          <ac:chgData name="Middlemiss, Jack" userId="625908a4-9308-4572-96b7-88c3cfc341bb" providerId="ADAL" clId="{1ECBCD84-4AD1-41DA-897C-BB464E361487}" dt="2024-06-10T15:05:24.130" v="13518" actId="1076"/>
          <ac:spMkLst>
            <pc:docMk/>
            <pc:sldMk cId="3228169119" sldId="2147478688"/>
            <ac:spMk id="3" creationId="{E5C6506D-AD69-0F20-D4F0-511A440ADCE9}"/>
          </ac:spMkLst>
        </pc:spChg>
        <pc:spChg chg="add del mod">
          <ac:chgData name="Middlemiss, Jack" userId="625908a4-9308-4572-96b7-88c3cfc341bb" providerId="ADAL" clId="{1ECBCD84-4AD1-41DA-897C-BB464E361487}" dt="2024-06-10T15:12:42.812" v="13721" actId="478"/>
          <ac:spMkLst>
            <pc:docMk/>
            <pc:sldMk cId="3228169119" sldId="2147478688"/>
            <ac:spMk id="4" creationId="{42C1D341-B468-C54B-03FB-E21DFAA9B8DB}"/>
          </ac:spMkLst>
        </pc:spChg>
        <pc:spChg chg="add del mod">
          <ac:chgData name="Middlemiss, Jack" userId="625908a4-9308-4572-96b7-88c3cfc341bb" providerId="ADAL" clId="{1ECBCD84-4AD1-41DA-897C-BB464E361487}" dt="2024-06-10T15:12:42.812" v="13721" actId="478"/>
          <ac:spMkLst>
            <pc:docMk/>
            <pc:sldMk cId="3228169119" sldId="2147478688"/>
            <ac:spMk id="6" creationId="{5EE6AF4E-04DF-7D0D-DFF3-954CA60E1945}"/>
          </ac:spMkLst>
        </pc:spChg>
        <pc:spChg chg="add del mod">
          <ac:chgData name="Middlemiss, Jack" userId="625908a4-9308-4572-96b7-88c3cfc341bb" providerId="ADAL" clId="{1ECBCD84-4AD1-41DA-897C-BB464E361487}" dt="2024-06-10T15:12:42.812" v="13721" actId="478"/>
          <ac:spMkLst>
            <pc:docMk/>
            <pc:sldMk cId="3228169119" sldId="2147478688"/>
            <ac:spMk id="7" creationId="{63BC6B1D-1FB5-87F6-53FA-C79E6C5E17C6}"/>
          </ac:spMkLst>
        </pc:spChg>
        <pc:spChg chg="add del mod">
          <ac:chgData name="Middlemiss, Jack" userId="625908a4-9308-4572-96b7-88c3cfc341bb" providerId="ADAL" clId="{1ECBCD84-4AD1-41DA-897C-BB464E361487}" dt="2024-06-10T15:11:52.914" v="13705" actId="478"/>
          <ac:spMkLst>
            <pc:docMk/>
            <pc:sldMk cId="3228169119" sldId="2147478688"/>
            <ac:spMk id="8" creationId="{C5514454-D760-9F9F-D314-8CF65DA04107}"/>
          </ac:spMkLst>
        </pc:spChg>
        <pc:spChg chg="add del mod">
          <ac:chgData name="Middlemiss, Jack" userId="625908a4-9308-4572-96b7-88c3cfc341bb" providerId="ADAL" clId="{1ECBCD84-4AD1-41DA-897C-BB464E361487}" dt="2024-06-10T15:11:52.914" v="13705" actId="478"/>
          <ac:spMkLst>
            <pc:docMk/>
            <pc:sldMk cId="3228169119" sldId="2147478688"/>
            <ac:spMk id="9" creationId="{C500CD91-51E1-6841-C25E-ACC0C5793070}"/>
          </ac:spMkLst>
        </pc:spChg>
        <pc:spChg chg="mod">
          <ac:chgData name="Middlemiss, Jack" userId="625908a4-9308-4572-96b7-88c3cfc341bb" providerId="ADAL" clId="{1ECBCD84-4AD1-41DA-897C-BB464E361487}" dt="2024-06-10T15:22:37.938" v="14108" actId="1076"/>
          <ac:spMkLst>
            <pc:docMk/>
            <pc:sldMk cId="3228169119" sldId="2147478688"/>
            <ac:spMk id="10" creationId="{A950A7A2-7159-4E18-81D3-353E09D5C69E}"/>
          </ac:spMkLst>
        </pc:spChg>
        <pc:spChg chg="add del mod">
          <ac:chgData name="Middlemiss, Jack" userId="625908a4-9308-4572-96b7-88c3cfc341bb" providerId="ADAL" clId="{1ECBCD84-4AD1-41DA-897C-BB464E361487}" dt="2024-06-10T15:05:11.973" v="13515" actId="478"/>
          <ac:spMkLst>
            <pc:docMk/>
            <pc:sldMk cId="3228169119" sldId="2147478688"/>
            <ac:spMk id="11" creationId="{4BD97FC6-E5D4-773A-A1E0-1FC6B3A0DFEF}"/>
          </ac:spMkLst>
        </pc:spChg>
        <pc:spChg chg="mod">
          <ac:chgData name="Middlemiss, Jack" userId="625908a4-9308-4572-96b7-88c3cfc341bb" providerId="ADAL" clId="{1ECBCD84-4AD1-41DA-897C-BB464E361487}" dt="2024-06-10T15:23:05.113" v="14119" actId="20577"/>
          <ac:spMkLst>
            <pc:docMk/>
            <pc:sldMk cId="3228169119" sldId="2147478688"/>
            <ac:spMk id="12" creationId="{A42BB514-FBD5-4DF3-968B-DAA995DAEEC9}"/>
          </ac:spMkLst>
        </pc:spChg>
        <pc:spChg chg="add del mod">
          <ac:chgData name="Middlemiss, Jack" userId="625908a4-9308-4572-96b7-88c3cfc341bb" providerId="ADAL" clId="{1ECBCD84-4AD1-41DA-897C-BB464E361487}" dt="2024-06-10T15:04:59.262" v="13511" actId="478"/>
          <ac:spMkLst>
            <pc:docMk/>
            <pc:sldMk cId="3228169119" sldId="2147478688"/>
            <ac:spMk id="13" creationId="{97B1B0FA-553B-BA85-3799-93E7276F37E0}"/>
          </ac:spMkLst>
        </pc:spChg>
        <pc:spChg chg="mod">
          <ac:chgData name="Middlemiss, Jack" userId="625908a4-9308-4572-96b7-88c3cfc341bb" providerId="ADAL" clId="{1ECBCD84-4AD1-41DA-897C-BB464E361487}" dt="2024-06-10T11:36:14.331" v="12887"/>
          <ac:spMkLst>
            <pc:docMk/>
            <pc:sldMk cId="3228169119" sldId="2147478688"/>
            <ac:spMk id="15" creationId="{0F674164-0EEA-7E59-326D-677620DF0C28}"/>
          </ac:spMkLst>
        </pc:spChg>
        <pc:spChg chg="mod">
          <ac:chgData name="Middlemiss, Jack" userId="625908a4-9308-4572-96b7-88c3cfc341bb" providerId="ADAL" clId="{1ECBCD84-4AD1-41DA-897C-BB464E361487}" dt="2024-06-10T11:36:14.331" v="12887"/>
          <ac:spMkLst>
            <pc:docMk/>
            <pc:sldMk cId="3228169119" sldId="2147478688"/>
            <ac:spMk id="16" creationId="{C8DB899C-26D0-8FC9-F819-A04B9E3E73FD}"/>
          </ac:spMkLst>
        </pc:spChg>
        <pc:spChg chg="mod">
          <ac:chgData name="Middlemiss, Jack" userId="625908a4-9308-4572-96b7-88c3cfc341bb" providerId="ADAL" clId="{1ECBCD84-4AD1-41DA-897C-BB464E361487}" dt="2024-06-10T11:36:14.331" v="12887"/>
          <ac:spMkLst>
            <pc:docMk/>
            <pc:sldMk cId="3228169119" sldId="2147478688"/>
            <ac:spMk id="18" creationId="{BD9018F9-ABB6-72A5-2D58-16854CC8F3C9}"/>
          </ac:spMkLst>
        </pc:spChg>
        <pc:spChg chg="mod">
          <ac:chgData name="Middlemiss, Jack" userId="625908a4-9308-4572-96b7-88c3cfc341bb" providerId="ADAL" clId="{1ECBCD84-4AD1-41DA-897C-BB464E361487}" dt="2024-06-10T11:36:14.331" v="12887"/>
          <ac:spMkLst>
            <pc:docMk/>
            <pc:sldMk cId="3228169119" sldId="2147478688"/>
            <ac:spMk id="19" creationId="{12892CC3-3601-CEA0-7656-0BDC7D7A3909}"/>
          </ac:spMkLst>
        </pc:spChg>
        <pc:spChg chg="mod">
          <ac:chgData name="Middlemiss, Jack" userId="625908a4-9308-4572-96b7-88c3cfc341bb" providerId="ADAL" clId="{1ECBCD84-4AD1-41DA-897C-BB464E361487}" dt="2024-06-10T11:36:14.331" v="12887"/>
          <ac:spMkLst>
            <pc:docMk/>
            <pc:sldMk cId="3228169119" sldId="2147478688"/>
            <ac:spMk id="21" creationId="{66410EAD-B818-D9F4-12D4-9103DC483598}"/>
          </ac:spMkLst>
        </pc:spChg>
        <pc:spChg chg="mod">
          <ac:chgData name="Middlemiss, Jack" userId="625908a4-9308-4572-96b7-88c3cfc341bb" providerId="ADAL" clId="{1ECBCD84-4AD1-41DA-897C-BB464E361487}" dt="2024-06-10T11:36:14.331" v="12887"/>
          <ac:spMkLst>
            <pc:docMk/>
            <pc:sldMk cId="3228169119" sldId="2147478688"/>
            <ac:spMk id="22" creationId="{7E24EC21-1408-A29F-A758-2DAF8AC298B5}"/>
          </ac:spMkLst>
        </pc:spChg>
        <pc:spChg chg="mod">
          <ac:chgData name="Middlemiss, Jack" userId="625908a4-9308-4572-96b7-88c3cfc341bb" providerId="ADAL" clId="{1ECBCD84-4AD1-41DA-897C-BB464E361487}" dt="2024-06-10T11:36:14.331" v="12887"/>
          <ac:spMkLst>
            <pc:docMk/>
            <pc:sldMk cId="3228169119" sldId="2147478688"/>
            <ac:spMk id="24" creationId="{1E530B5B-8CDB-4BFE-B0CD-1D608557B91F}"/>
          </ac:spMkLst>
        </pc:spChg>
        <pc:spChg chg="mod">
          <ac:chgData name="Middlemiss, Jack" userId="625908a4-9308-4572-96b7-88c3cfc341bb" providerId="ADAL" clId="{1ECBCD84-4AD1-41DA-897C-BB464E361487}" dt="2024-06-10T11:36:14.331" v="12887"/>
          <ac:spMkLst>
            <pc:docMk/>
            <pc:sldMk cId="3228169119" sldId="2147478688"/>
            <ac:spMk id="25" creationId="{D86074D7-524E-6848-DE2D-A8864B543FC3}"/>
          </ac:spMkLst>
        </pc:spChg>
        <pc:spChg chg="mod">
          <ac:chgData name="Middlemiss, Jack" userId="625908a4-9308-4572-96b7-88c3cfc341bb" providerId="ADAL" clId="{1ECBCD84-4AD1-41DA-897C-BB464E361487}" dt="2024-06-10T11:36:14.331" v="12887"/>
          <ac:spMkLst>
            <pc:docMk/>
            <pc:sldMk cId="3228169119" sldId="2147478688"/>
            <ac:spMk id="27" creationId="{1A5A627F-2321-099A-5F75-14BACF04E584}"/>
          </ac:spMkLst>
        </pc:spChg>
        <pc:spChg chg="mod">
          <ac:chgData name="Middlemiss, Jack" userId="625908a4-9308-4572-96b7-88c3cfc341bb" providerId="ADAL" clId="{1ECBCD84-4AD1-41DA-897C-BB464E361487}" dt="2024-06-10T11:36:14.331" v="12887"/>
          <ac:spMkLst>
            <pc:docMk/>
            <pc:sldMk cId="3228169119" sldId="2147478688"/>
            <ac:spMk id="28" creationId="{7C95968C-DBD5-6852-66A4-6B8FBB4CB473}"/>
          </ac:spMkLst>
        </pc:spChg>
        <pc:spChg chg="add del mod">
          <ac:chgData name="Middlemiss, Jack" userId="625908a4-9308-4572-96b7-88c3cfc341bb" providerId="ADAL" clId="{1ECBCD84-4AD1-41DA-897C-BB464E361487}" dt="2024-06-10T15:12:23.572" v="13715" actId="478"/>
          <ac:spMkLst>
            <pc:docMk/>
            <pc:sldMk cId="3228169119" sldId="2147478688"/>
            <ac:spMk id="29" creationId="{D3BB8B31-92F8-9532-00B5-833F2CBFFA9A}"/>
          </ac:spMkLst>
        </pc:spChg>
        <pc:spChg chg="add del mod">
          <ac:chgData name="Middlemiss, Jack" userId="625908a4-9308-4572-96b7-88c3cfc341bb" providerId="ADAL" clId="{1ECBCD84-4AD1-41DA-897C-BB464E361487}" dt="2024-06-10T15:12:25.233" v="13716" actId="478"/>
          <ac:spMkLst>
            <pc:docMk/>
            <pc:sldMk cId="3228169119" sldId="2147478688"/>
            <ac:spMk id="30" creationId="{70D5E083-16D4-B74B-1F8C-CF11184A8A8E}"/>
          </ac:spMkLst>
        </pc:spChg>
        <pc:spChg chg="add del mod">
          <ac:chgData name="Middlemiss, Jack" userId="625908a4-9308-4572-96b7-88c3cfc341bb" providerId="ADAL" clId="{1ECBCD84-4AD1-41DA-897C-BB464E361487}" dt="2024-06-10T15:12:26.408" v="13717" actId="478"/>
          <ac:spMkLst>
            <pc:docMk/>
            <pc:sldMk cId="3228169119" sldId="2147478688"/>
            <ac:spMk id="31" creationId="{223D5943-BD50-6222-203E-33284BB688B0}"/>
          </ac:spMkLst>
        </pc:spChg>
        <pc:spChg chg="add del mod">
          <ac:chgData name="Middlemiss, Jack" userId="625908a4-9308-4572-96b7-88c3cfc341bb" providerId="ADAL" clId="{1ECBCD84-4AD1-41DA-897C-BB464E361487}" dt="2024-06-10T15:12:27.522" v="13718" actId="478"/>
          <ac:spMkLst>
            <pc:docMk/>
            <pc:sldMk cId="3228169119" sldId="2147478688"/>
            <ac:spMk id="32" creationId="{3B3E4FAD-D80F-4AB5-0C49-678CCC7AAAF8}"/>
          </ac:spMkLst>
        </pc:spChg>
        <pc:spChg chg="add del mod">
          <ac:chgData name="Middlemiss, Jack" userId="625908a4-9308-4572-96b7-88c3cfc341bb" providerId="ADAL" clId="{1ECBCD84-4AD1-41DA-897C-BB464E361487}" dt="2024-06-10T15:12:28.842" v="13719" actId="478"/>
          <ac:spMkLst>
            <pc:docMk/>
            <pc:sldMk cId="3228169119" sldId="2147478688"/>
            <ac:spMk id="33" creationId="{16BDA68C-45BF-1CB4-E44D-E71F43ADC245}"/>
          </ac:spMkLst>
        </pc:spChg>
        <pc:spChg chg="add del mod">
          <ac:chgData name="Middlemiss, Jack" userId="625908a4-9308-4572-96b7-88c3cfc341bb" providerId="ADAL" clId="{1ECBCD84-4AD1-41DA-897C-BB464E361487}" dt="2024-06-10T15:12:42.812" v="13721" actId="478"/>
          <ac:spMkLst>
            <pc:docMk/>
            <pc:sldMk cId="3228169119" sldId="2147478688"/>
            <ac:spMk id="34" creationId="{89AE7D3B-7DB7-D0E0-1750-01274C094829}"/>
          </ac:spMkLst>
        </pc:spChg>
        <pc:spChg chg="add del mod">
          <ac:chgData name="Middlemiss, Jack" userId="625908a4-9308-4572-96b7-88c3cfc341bb" providerId="ADAL" clId="{1ECBCD84-4AD1-41DA-897C-BB464E361487}" dt="2024-06-10T15:12:42.812" v="13721" actId="478"/>
          <ac:spMkLst>
            <pc:docMk/>
            <pc:sldMk cId="3228169119" sldId="2147478688"/>
            <ac:spMk id="35" creationId="{86495735-1B32-8667-3DF7-1562014C75A2}"/>
          </ac:spMkLst>
        </pc:spChg>
        <pc:spChg chg="add del mod">
          <ac:chgData name="Middlemiss, Jack" userId="625908a4-9308-4572-96b7-88c3cfc341bb" providerId="ADAL" clId="{1ECBCD84-4AD1-41DA-897C-BB464E361487}" dt="2024-06-10T15:12:42.812" v="13721" actId="478"/>
          <ac:spMkLst>
            <pc:docMk/>
            <pc:sldMk cId="3228169119" sldId="2147478688"/>
            <ac:spMk id="36" creationId="{E8756A5E-DB50-8E4C-9F18-1FE2C9971C4E}"/>
          </ac:spMkLst>
        </pc:spChg>
        <pc:spChg chg="add del mod">
          <ac:chgData name="Middlemiss, Jack" userId="625908a4-9308-4572-96b7-88c3cfc341bb" providerId="ADAL" clId="{1ECBCD84-4AD1-41DA-897C-BB464E361487}" dt="2024-06-10T15:12:42.812" v="13721" actId="478"/>
          <ac:spMkLst>
            <pc:docMk/>
            <pc:sldMk cId="3228169119" sldId="2147478688"/>
            <ac:spMk id="37" creationId="{641CF76F-30B6-0825-96ED-AE346922FEA0}"/>
          </ac:spMkLst>
        </pc:spChg>
        <pc:spChg chg="add del mod">
          <ac:chgData name="Middlemiss, Jack" userId="625908a4-9308-4572-96b7-88c3cfc341bb" providerId="ADAL" clId="{1ECBCD84-4AD1-41DA-897C-BB464E361487}" dt="2024-06-10T15:12:42.812" v="13721" actId="478"/>
          <ac:spMkLst>
            <pc:docMk/>
            <pc:sldMk cId="3228169119" sldId="2147478688"/>
            <ac:spMk id="38" creationId="{0B08E5EE-28A2-592F-5820-7F50BFFDBE62}"/>
          </ac:spMkLst>
        </pc:spChg>
        <pc:spChg chg="add del mod">
          <ac:chgData name="Middlemiss, Jack" userId="625908a4-9308-4572-96b7-88c3cfc341bb" providerId="ADAL" clId="{1ECBCD84-4AD1-41DA-897C-BB464E361487}" dt="2024-06-10T15:04:40.622" v="13507" actId="478"/>
          <ac:spMkLst>
            <pc:docMk/>
            <pc:sldMk cId="3228169119" sldId="2147478688"/>
            <ac:spMk id="39" creationId="{820EE9E3-EBA9-AFAC-C092-07171641B8C9}"/>
          </ac:spMkLst>
        </pc:spChg>
        <pc:spChg chg="add del mod">
          <ac:chgData name="Middlemiss, Jack" userId="625908a4-9308-4572-96b7-88c3cfc341bb" providerId="ADAL" clId="{1ECBCD84-4AD1-41DA-897C-BB464E361487}" dt="2024-06-10T15:11:52.914" v="13705" actId="478"/>
          <ac:spMkLst>
            <pc:docMk/>
            <pc:sldMk cId="3228169119" sldId="2147478688"/>
            <ac:spMk id="40" creationId="{6D3EAF36-3075-4C5F-F596-A4EA5282006F}"/>
          </ac:spMkLst>
        </pc:spChg>
        <pc:spChg chg="add del mod">
          <ac:chgData name="Middlemiss, Jack" userId="625908a4-9308-4572-96b7-88c3cfc341bb" providerId="ADAL" clId="{1ECBCD84-4AD1-41DA-897C-BB464E361487}" dt="2024-06-10T15:11:52.914" v="13705" actId="478"/>
          <ac:spMkLst>
            <pc:docMk/>
            <pc:sldMk cId="3228169119" sldId="2147478688"/>
            <ac:spMk id="41" creationId="{1984710D-16A4-98DC-1CF1-1DDFE46F147F}"/>
          </ac:spMkLst>
        </pc:spChg>
        <pc:spChg chg="add del mod">
          <ac:chgData name="Middlemiss, Jack" userId="625908a4-9308-4572-96b7-88c3cfc341bb" providerId="ADAL" clId="{1ECBCD84-4AD1-41DA-897C-BB464E361487}" dt="2024-06-10T15:05:11.973" v="13515" actId="478"/>
          <ac:spMkLst>
            <pc:docMk/>
            <pc:sldMk cId="3228169119" sldId="2147478688"/>
            <ac:spMk id="42" creationId="{0BC8A554-EC72-A2CC-7223-F69FED0D2DCF}"/>
          </ac:spMkLst>
        </pc:spChg>
        <pc:spChg chg="add del mod">
          <ac:chgData name="Middlemiss, Jack" userId="625908a4-9308-4572-96b7-88c3cfc341bb" providerId="ADAL" clId="{1ECBCD84-4AD1-41DA-897C-BB464E361487}" dt="2024-06-10T15:11:52.914" v="13705" actId="478"/>
          <ac:spMkLst>
            <pc:docMk/>
            <pc:sldMk cId="3228169119" sldId="2147478688"/>
            <ac:spMk id="43" creationId="{777769E5-9139-55AD-CD0F-AFDDD8B72872}"/>
          </ac:spMkLst>
        </pc:spChg>
        <pc:spChg chg="add del mod">
          <ac:chgData name="Middlemiss, Jack" userId="625908a4-9308-4572-96b7-88c3cfc341bb" providerId="ADAL" clId="{1ECBCD84-4AD1-41DA-897C-BB464E361487}" dt="2024-06-10T15:11:52.914" v="13705" actId="478"/>
          <ac:spMkLst>
            <pc:docMk/>
            <pc:sldMk cId="3228169119" sldId="2147478688"/>
            <ac:spMk id="44" creationId="{736B3599-ECAE-EAA0-471B-1B6A678F6A16}"/>
          </ac:spMkLst>
        </pc:spChg>
        <pc:spChg chg="add del mod">
          <ac:chgData name="Middlemiss, Jack" userId="625908a4-9308-4572-96b7-88c3cfc341bb" providerId="ADAL" clId="{1ECBCD84-4AD1-41DA-897C-BB464E361487}" dt="2024-06-10T15:05:11.973" v="13515" actId="478"/>
          <ac:spMkLst>
            <pc:docMk/>
            <pc:sldMk cId="3228169119" sldId="2147478688"/>
            <ac:spMk id="45" creationId="{64628439-D4BF-54A4-5D2B-C50556A28BB8}"/>
          </ac:spMkLst>
        </pc:spChg>
        <pc:spChg chg="add del mod">
          <ac:chgData name="Middlemiss, Jack" userId="625908a4-9308-4572-96b7-88c3cfc341bb" providerId="ADAL" clId="{1ECBCD84-4AD1-41DA-897C-BB464E361487}" dt="2024-06-10T15:05:00.493" v="13513" actId="478"/>
          <ac:spMkLst>
            <pc:docMk/>
            <pc:sldMk cId="3228169119" sldId="2147478688"/>
            <ac:spMk id="46" creationId="{2837C87A-C4D9-FB5E-993F-59C887B9B3C0}"/>
          </ac:spMkLst>
        </pc:spChg>
        <pc:spChg chg="add del mod">
          <ac:chgData name="Middlemiss, Jack" userId="625908a4-9308-4572-96b7-88c3cfc341bb" providerId="ADAL" clId="{1ECBCD84-4AD1-41DA-897C-BB464E361487}" dt="2024-06-10T15:11:52.914" v="13705" actId="478"/>
          <ac:spMkLst>
            <pc:docMk/>
            <pc:sldMk cId="3228169119" sldId="2147478688"/>
            <ac:spMk id="47" creationId="{4ED626C2-413B-1223-9565-CAAF240EB226}"/>
          </ac:spMkLst>
        </pc:spChg>
        <pc:spChg chg="add del mod">
          <ac:chgData name="Middlemiss, Jack" userId="625908a4-9308-4572-96b7-88c3cfc341bb" providerId="ADAL" clId="{1ECBCD84-4AD1-41DA-897C-BB464E361487}" dt="2024-06-10T15:11:52.914" v="13705" actId="478"/>
          <ac:spMkLst>
            <pc:docMk/>
            <pc:sldMk cId="3228169119" sldId="2147478688"/>
            <ac:spMk id="48" creationId="{71A58959-650C-F317-0958-9F47D8BDE7AF}"/>
          </ac:spMkLst>
        </pc:spChg>
        <pc:spChg chg="add del mod">
          <ac:chgData name="Middlemiss, Jack" userId="625908a4-9308-4572-96b7-88c3cfc341bb" providerId="ADAL" clId="{1ECBCD84-4AD1-41DA-897C-BB464E361487}" dt="2024-06-10T15:05:11.973" v="13515" actId="478"/>
          <ac:spMkLst>
            <pc:docMk/>
            <pc:sldMk cId="3228169119" sldId="2147478688"/>
            <ac:spMk id="49" creationId="{DAD8C8DB-E3ED-C6C4-982E-A30757AAE1D2}"/>
          </ac:spMkLst>
        </pc:spChg>
        <pc:spChg chg="add del mod">
          <ac:chgData name="Middlemiss, Jack" userId="625908a4-9308-4572-96b7-88c3cfc341bb" providerId="ADAL" clId="{1ECBCD84-4AD1-41DA-897C-BB464E361487}" dt="2024-06-10T15:05:01.905" v="13514" actId="478"/>
          <ac:spMkLst>
            <pc:docMk/>
            <pc:sldMk cId="3228169119" sldId="2147478688"/>
            <ac:spMk id="50" creationId="{4D48116A-A579-0724-BD1A-F8A6F0378CC2}"/>
          </ac:spMkLst>
        </pc:spChg>
        <pc:spChg chg="add del mod">
          <ac:chgData name="Middlemiss, Jack" userId="625908a4-9308-4572-96b7-88c3cfc341bb" providerId="ADAL" clId="{1ECBCD84-4AD1-41DA-897C-BB464E361487}" dt="2024-06-10T15:04:39.193" v="13505" actId="478"/>
          <ac:spMkLst>
            <pc:docMk/>
            <pc:sldMk cId="3228169119" sldId="2147478688"/>
            <ac:spMk id="51" creationId="{47921BD6-689F-F7B8-66ED-5C8420F33FC9}"/>
          </ac:spMkLst>
        </pc:spChg>
        <pc:spChg chg="add del mod">
          <ac:chgData name="Middlemiss, Jack" userId="625908a4-9308-4572-96b7-88c3cfc341bb" providerId="ADAL" clId="{1ECBCD84-4AD1-41DA-897C-BB464E361487}" dt="2024-06-10T15:11:52.914" v="13705" actId="478"/>
          <ac:spMkLst>
            <pc:docMk/>
            <pc:sldMk cId="3228169119" sldId="2147478688"/>
            <ac:spMk id="52" creationId="{3261AB2F-59F1-0EBA-42B6-75663220FEAB}"/>
          </ac:spMkLst>
        </pc:spChg>
        <pc:spChg chg="add del mod">
          <ac:chgData name="Middlemiss, Jack" userId="625908a4-9308-4572-96b7-88c3cfc341bb" providerId="ADAL" clId="{1ECBCD84-4AD1-41DA-897C-BB464E361487}" dt="2024-06-10T15:11:52.914" v="13705" actId="478"/>
          <ac:spMkLst>
            <pc:docMk/>
            <pc:sldMk cId="3228169119" sldId="2147478688"/>
            <ac:spMk id="53" creationId="{B0905A52-170B-4D9E-12FA-C53E32A18A21}"/>
          </ac:spMkLst>
        </pc:spChg>
        <pc:spChg chg="add del mod">
          <ac:chgData name="Middlemiss, Jack" userId="625908a4-9308-4572-96b7-88c3cfc341bb" providerId="ADAL" clId="{1ECBCD84-4AD1-41DA-897C-BB464E361487}" dt="2024-06-10T15:05:11.973" v="13515" actId="478"/>
          <ac:spMkLst>
            <pc:docMk/>
            <pc:sldMk cId="3228169119" sldId="2147478688"/>
            <ac:spMk id="54" creationId="{B8E981BE-BA51-3C43-41B0-A0AFDF92B002}"/>
          </ac:spMkLst>
        </pc:spChg>
        <pc:spChg chg="mod">
          <ac:chgData name="Middlemiss, Jack" userId="625908a4-9308-4572-96b7-88c3cfc341bb" providerId="ADAL" clId="{1ECBCD84-4AD1-41DA-897C-BB464E361487}" dt="2024-06-10T11:36:14.331" v="12887"/>
          <ac:spMkLst>
            <pc:docMk/>
            <pc:sldMk cId="3228169119" sldId="2147478688"/>
            <ac:spMk id="56" creationId="{58570AD5-39DC-551F-7DB1-5FDA8FE62F82}"/>
          </ac:spMkLst>
        </pc:spChg>
        <pc:spChg chg="mod">
          <ac:chgData name="Middlemiss, Jack" userId="625908a4-9308-4572-96b7-88c3cfc341bb" providerId="ADAL" clId="{1ECBCD84-4AD1-41DA-897C-BB464E361487}" dt="2024-06-10T11:36:14.331" v="12887"/>
          <ac:spMkLst>
            <pc:docMk/>
            <pc:sldMk cId="3228169119" sldId="2147478688"/>
            <ac:spMk id="57" creationId="{E7DB84E9-BCFB-5D66-95E6-C4FE8869E719}"/>
          </ac:spMkLst>
        </pc:spChg>
        <pc:spChg chg="mod">
          <ac:chgData name="Middlemiss, Jack" userId="625908a4-9308-4572-96b7-88c3cfc341bb" providerId="ADAL" clId="{1ECBCD84-4AD1-41DA-897C-BB464E361487}" dt="2024-06-10T11:36:14.331" v="12887"/>
          <ac:spMkLst>
            <pc:docMk/>
            <pc:sldMk cId="3228169119" sldId="2147478688"/>
            <ac:spMk id="58" creationId="{1CE88713-0213-AA75-4B4D-BDBF3CFD2845}"/>
          </ac:spMkLst>
        </pc:spChg>
        <pc:spChg chg="mod">
          <ac:chgData name="Middlemiss, Jack" userId="625908a4-9308-4572-96b7-88c3cfc341bb" providerId="ADAL" clId="{1ECBCD84-4AD1-41DA-897C-BB464E361487}" dt="2024-06-10T11:36:14.331" v="12887"/>
          <ac:spMkLst>
            <pc:docMk/>
            <pc:sldMk cId="3228169119" sldId="2147478688"/>
            <ac:spMk id="59" creationId="{3420041E-780D-8BD0-E3C4-E5C59C2CCE67}"/>
          </ac:spMkLst>
        </pc:spChg>
        <pc:spChg chg="mod">
          <ac:chgData name="Middlemiss, Jack" userId="625908a4-9308-4572-96b7-88c3cfc341bb" providerId="ADAL" clId="{1ECBCD84-4AD1-41DA-897C-BB464E361487}" dt="2024-06-10T11:36:14.331" v="12887"/>
          <ac:spMkLst>
            <pc:docMk/>
            <pc:sldMk cId="3228169119" sldId="2147478688"/>
            <ac:spMk id="60" creationId="{08E8C288-F9C4-B4BD-0609-E8FC082780E0}"/>
          </ac:spMkLst>
        </pc:spChg>
        <pc:spChg chg="mod">
          <ac:chgData name="Middlemiss, Jack" userId="625908a4-9308-4572-96b7-88c3cfc341bb" providerId="ADAL" clId="{1ECBCD84-4AD1-41DA-897C-BB464E361487}" dt="2024-06-10T11:36:14.331" v="12887"/>
          <ac:spMkLst>
            <pc:docMk/>
            <pc:sldMk cId="3228169119" sldId="2147478688"/>
            <ac:spMk id="61" creationId="{6073DA3E-D929-05F3-171D-B0994718902F}"/>
          </ac:spMkLst>
        </pc:spChg>
        <pc:spChg chg="mod">
          <ac:chgData name="Middlemiss, Jack" userId="625908a4-9308-4572-96b7-88c3cfc341bb" providerId="ADAL" clId="{1ECBCD84-4AD1-41DA-897C-BB464E361487}" dt="2024-06-10T11:36:14.331" v="12887"/>
          <ac:spMkLst>
            <pc:docMk/>
            <pc:sldMk cId="3228169119" sldId="2147478688"/>
            <ac:spMk id="62" creationId="{CB8DAAAC-0B29-4A5B-21C2-A4897E026BE5}"/>
          </ac:spMkLst>
        </pc:spChg>
        <pc:spChg chg="add del mod">
          <ac:chgData name="Middlemiss, Jack" userId="625908a4-9308-4572-96b7-88c3cfc341bb" providerId="ADAL" clId="{1ECBCD84-4AD1-41DA-897C-BB464E361487}" dt="2024-06-10T15:11:55.006" v="13706" actId="478"/>
          <ac:spMkLst>
            <pc:docMk/>
            <pc:sldMk cId="3228169119" sldId="2147478688"/>
            <ac:spMk id="63" creationId="{FA9526CD-2585-8592-5E9C-E117691DB8D1}"/>
          </ac:spMkLst>
        </pc:spChg>
        <pc:spChg chg="add del mod">
          <ac:chgData name="Middlemiss, Jack" userId="625908a4-9308-4572-96b7-88c3cfc341bb" providerId="ADAL" clId="{1ECBCD84-4AD1-41DA-897C-BB464E361487}" dt="2024-06-10T15:11:52.914" v="13705" actId="478"/>
          <ac:spMkLst>
            <pc:docMk/>
            <pc:sldMk cId="3228169119" sldId="2147478688"/>
            <ac:spMk id="64" creationId="{16A66EE0-F16B-FC71-F280-3FCA9FAA72DF}"/>
          </ac:spMkLst>
        </pc:spChg>
        <pc:spChg chg="add del mod">
          <ac:chgData name="Middlemiss, Jack" userId="625908a4-9308-4572-96b7-88c3cfc341bb" providerId="ADAL" clId="{1ECBCD84-4AD1-41DA-897C-BB464E361487}" dt="2024-06-10T15:05:11.973" v="13515" actId="478"/>
          <ac:spMkLst>
            <pc:docMk/>
            <pc:sldMk cId="3228169119" sldId="2147478688"/>
            <ac:spMk id="65" creationId="{55E9F4E5-A8C2-2B18-639C-ED22AC27A45B}"/>
          </ac:spMkLst>
        </pc:spChg>
        <pc:spChg chg="add del mod">
          <ac:chgData name="Middlemiss, Jack" userId="625908a4-9308-4572-96b7-88c3cfc341bb" providerId="ADAL" clId="{1ECBCD84-4AD1-41DA-897C-BB464E361487}" dt="2024-06-10T15:04:59.874" v="13512" actId="478"/>
          <ac:spMkLst>
            <pc:docMk/>
            <pc:sldMk cId="3228169119" sldId="2147478688"/>
            <ac:spMk id="66" creationId="{EC36896B-59D8-71D2-5D19-55ACC6544AFE}"/>
          </ac:spMkLst>
        </pc:spChg>
        <pc:spChg chg="add del mod">
          <ac:chgData name="Middlemiss, Jack" userId="625908a4-9308-4572-96b7-88c3cfc341bb" providerId="ADAL" clId="{1ECBCD84-4AD1-41DA-897C-BB464E361487}" dt="2024-06-10T15:04:38.483" v="13504" actId="478"/>
          <ac:spMkLst>
            <pc:docMk/>
            <pc:sldMk cId="3228169119" sldId="2147478688"/>
            <ac:spMk id="67" creationId="{A7E6AE67-D6F5-417E-6AB6-959C69FEC502}"/>
          </ac:spMkLst>
        </pc:spChg>
        <pc:spChg chg="add del mod">
          <ac:chgData name="Middlemiss, Jack" userId="625908a4-9308-4572-96b7-88c3cfc341bb" providerId="ADAL" clId="{1ECBCD84-4AD1-41DA-897C-BB464E361487}" dt="2024-06-10T15:11:55.006" v="13706" actId="478"/>
          <ac:spMkLst>
            <pc:docMk/>
            <pc:sldMk cId="3228169119" sldId="2147478688"/>
            <ac:spMk id="68" creationId="{2A37A5A1-3883-A909-D179-2655BCE8492F}"/>
          </ac:spMkLst>
        </pc:spChg>
        <pc:spChg chg="add del mod">
          <ac:chgData name="Middlemiss, Jack" userId="625908a4-9308-4572-96b7-88c3cfc341bb" providerId="ADAL" clId="{1ECBCD84-4AD1-41DA-897C-BB464E361487}" dt="2024-06-10T15:11:52.914" v="13705" actId="478"/>
          <ac:spMkLst>
            <pc:docMk/>
            <pc:sldMk cId="3228169119" sldId="2147478688"/>
            <ac:spMk id="69" creationId="{EB4A2687-79BE-2A7D-E58C-9C3E3387715B}"/>
          </ac:spMkLst>
        </pc:spChg>
        <pc:spChg chg="add del mod">
          <ac:chgData name="Middlemiss, Jack" userId="625908a4-9308-4572-96b7-88c3cfc341bb" providerId="ADAL" clId="{1ECBCD84-4AD1-41DA-897C-BB464E361487}" dt="2024-06-10T15:05:11.973" v="13515" actId="478"/>
          <ac:spMkLst>
            <pc:docMk/>
            <pc:sldMk cId="3228169119" sldId="2147478688"/>
            <ac:spMk id="70" creationId="{0A45F561-6669-214A-1022-912D294E0A9E}"/>
          </ac:spMkLst>
        </pc:spChg>
        <pc:spChg chg="add del mod">
          <ac:chgData name="Middlemiss, Jack" userId="625908a4-9308-4572-96b7-88c3cfc341bb" providerId="ADAL" clId="{1ECBCD84-4AD1-41DA-897C-BB464E361487}" dt="2024-06-10T15:11:55.006" v="13706" actId="478"/>
          <ac:spMkLst>
            <pc:docMk/>
            <pc:sldMk cId="3228169119" sldId="2147478688"/>
            <ac:spMk id="71" creationId="{EC325926-6999-34FC-F0A6-1944B66CC4A5}"/>
          </ac:spMkLst>
        </pc:spChg>
        <pc:spChg chg="add del mod">
          <ac:chgData name="Middlemiss, Jack" userId="625908a4-9308-4572-96b7-88c3cfc341bb" providerId="ADAL" clId="{1ECBCD84-4AD1-41DA-897C-BB464E361487}" dt="2024-06-10T15:11:52.914" v="13705" actId="478"/>
          <ac:spMkLst>
            <pc:docMk/>
            <pc:sldMk cId="3228169119" sldId="2147478688"/>
            <ac:spMk id="72" creationId="{CDCDA675-79C3-1B14-DE3A-51795B892B20}"/>
          </ac:spMkLst>
        </pc:spChg>
        <pc:spChg chg="add del mod">
          <ac:chgData name="Middlemiss, Jack" userId="625908a4-9308-4572-96b7-88c3cfc341bb" providerId="ADAL" clId="{1ECBCD84-4AD1-41DA-897C-BB464E361487}" dt="2024-06-10T15:05:11.973" v="13515" actId="478"/>
          <ac:spMkLst>
            <pc:docMk/>
            <pc:sldMk cId="3228169119" sldId="2147478688"/>
            <ac:spMk id="73" creationId="{6D47874A-B998-58D1-BB98-27A2101CF739}"/>
          </ac:spMkLst>
        </pc:spChg>
        <pc:spChg chg="add del mod">
          <ac:chgData name="Middlemiss, Jack" userId="625908a4-9308-4572-96b7-88c3cfc341bb" providerId="ADAL" clId="{1ECBCD84-4AD1-41DA-897C-BB464E361487}" dt="2024-06-10T15:05:11.973" v="13515" actId="478"/>
          <ac:spMkLst>
            <pc:docMk/>
            <pc:sldMk cId="3228169119" sldId="2147478688"/>
            <ac:spMk id="74" creationId="{35A417F0-F8FD-4F18-CB39-8C670B779E43}"/>
          </ac:spMkLst>
        </pc:spChg>
        <pc:spChg chg="add del mod">
          <ac:chgData name="Middlemiss, Jack" userId="625908a4-9308-4572-96b7-88c3cfc341bb" providerId="ADAL" clId="{1ECBCD84-4AD1-41DA-897C-BB464E361487}" dt="2024-06-10T15:11:55.006" v="13706" actId="478"/>
          <ac:spMkLst>
            <pc:docMk/>
            <pc:sldMk cId="3228169119" sldId="2147478688"/>
            <ac:spMk id="75" creationId="{B7E9912E-87DA-0321-CEF2-0E4CB66A5822}"/>
          </ac:spMkLst>
        </pc:spChg>
        <pc:spChg chg="add del mod">
          <ac:chgData name="Middlemiss, Jack" userId="625908a4-9308-4572-96b7-88c3cfc341bb" providerId="ADAL" clId="{1ECBCD84-4AD1-41DA-897C-BB464E361487}" dt="2024-06-10T15:11:52.914" v="13705" actId="478"/>
          <ac:spMkLst>
            <pc:docMk/>
            <pc:sldMk cId="3228169119" sldId="2147478688"/>
            <ac:spMk id="76" creationId="{A08A62D0-3229-27C9-9A14-2796ED165EA7}"/>
          </ac:spMkLst>
        </pc:spChg>
        <pc:spChg chg="add del mod">
          <ac:chgData name="Middlemiss, Jack" userId="625908a4-9308-4572-96b7-88c3cfc341bb" providerId="ADAL" clId="{1ECBCD84-4AD1-41DA-897C-BB464E361487}" dt="2024-06-10T15:05:11.973" v="13515" actId="478"/>
          <ac:spMkLst>
            <pc:docMk/>
            <pc:sldMk cId="3228169119" sldId="2147478688"/>
            <ac:spMk id="77" creationId="{14A5A49A-1DB5-87CB-E35B-F69678EA65F8}"/>
          </ac:spMkLst>
        </pc:spChg>
        <pc:spChg chg="add del mod">
          <ac:chgData name="Middlemiss, Jack" userId="625908a4-9308-4572-96b7-88c3cfc341bb" providerId="ADAL" clId="{1ECBCD84-4AD1-41DA-897C-BB464E361487}" dt="2024-06-10T15:05:11.973" v="13515" actId="478"/>
          <ac:spMkLst>
            <pc:docMk/>
            <pc:sldMk cId="3228169119" sldId="2147478688"/>
            <ac:spMk id="78" creationId="{B2E788EB-63DF-4ADE-1D86-E7253A5B903A}"/>
          </ac:spMkLst>
        </pc:spChg>
        <pc:spChg chg="add del mod">
          <ac:chgData name="Middlemiss, Jack" userId="625908a4-9308-4572-96b7-88c3cfc341bb" providerId="ADAL" clId="{1ECBCD84-4AD1-41DA-897C-BB464E361487}" dt="2024-06-10T15:04:40.027" v="13506" actId="478"/>
          <ac:spMkLst>
            <pc:docMk/>
            <pc:sldMk cId="3228169119" sldId="2147478688"/>
            <ac:spMk id="79" creationId="{7D40931C-1987-6174-FF49-FB622488333A}"/>
          </ac:spMkLst>
        </pc:spChg>
        <pc:spChg chg="add del mod">
          <ac:chgData name="Middlemiss, Jack" userId="625908a4-9308-4572-96b7-88c3cfc341bb" providerId="ADAL" clId="{1ECBCD84-4AD1-41DA-897C-BB464E361487}" dt="2024-06-10T15:11:55.006" v="13706" actId="478"/>
          <ac:spMkLst>
            <pc:docMk/>
            <pc:sldMk cId="3228169119" sldId="2147478688"/>
            <ac:spMk id="80" creationId="{81204B49-CB58-F8FA-B3A9-7FB045E945A6}"/>
          </ac:spMkLst>
        </pc:spChg>
        <pc:spChg chg="add del mod">
          <ac:chgData name="Middlemiss, Jack" userId="625908a4-9308-4572-96b7-88c3cfc341bb" providerId="ADAL" clId="{1ECBCD84-4AD1-41DA-897C-BB464E361487}" dt="2024-06-10T15:11:52.914" v="13705" actId="478"/>
          <ac:spMkLst>
            <pc:docMk/>
            <pc:sldMk cId="3228169119" sldId="2147478688"/>
            <ac:spMk id="81" creationId="{32A1958E-53AD-11AA-ECFE-39AC3A21D828}"/>
          </ac:spMkLst>
        </pc:spChg>
        <pc:spChg chg="add del mod">
          <ac:chgData name="Middlemiss, Jack" userId="625908a4-9308-4572-96b7-88c3cfc341bb" providerId="ADAL" clId="{1ECBCD84-4AD1-41DA-897C-BB464E361487}" dt="2024-06-10T15:05:11.973" v="13515" actId="478"/>
          <ac:spMkLst>
            <pc:docMk/>
            <pc:sldMk cId="3228169119" sldId="2147478688"/>
            <ac:spMk id="82" creationId="{86E28B7E-D931-4487-D149-3751B9DED0A2}"/>
          </ac:spMkLst>
        </pc:spChg>
        <pc:spChg chg="add del mod">
          <ac:chgData name="Middlemiss, Jack" userId="625908a4-9308-4572-96b7-88c3cfc341bb" providerId="ADAL" clId="{1ECBCD84-4AD1-41DA-897C-BB464E361487}" dt="2024-06-10T15:12:18.040" v="13713" actId="478"/>
          <ac:spMkLst>
            <pc:docMk/>
            <pc:sldMk cId="3228169119" sldId="2147478688"/>
            <ac:spMk id="84" creationId="{0C73204F-F024-43DE-F061-2A792D0EC98E}"/>
          </ac:spMkLst>
        </pc:spChg>
        <pc:spChg chg="add mod">
          <ac:chgData name="Middlemiss, Jack" userId="625908a4-9308-4572-96b7-88c3cfc341bb" providerId="ADAL" clId="{1ECBCD84-4AD1-41DA-897C-BB464E361487}" dt="2024-06-11T11:25:10.857" v="14156" actId="20577"/>
          <ac:spMkLst>
            <pc:docMk/>
            <pc:sldMk cId="3228169119" sldId="2147478688"/>
            <ac:spMk id="86" creationId="{47E5398D-1FF5-A9AE-02F8-D9FB48211298}"/>
          </ac:spMkLst>
        </pc:spChg>
        <pc:grpChg chg="add del mod">
          <ac:chgData name="Middlemiss, Jack" userId="625908a4-9308-4572-96b7-88c3cfc341bb" providerId="ADAL" clId="{1ECBCD84-4AD1-41DA-897C-BB464E361487}" dt="2024-06-10T15:12:42.812" v="13721" actId="478"/>
          <ac:grpSpMkLst>
            <pc:docMk/>
            <pc:sldMk cId="3228169119" sldId="2147478688"/>
            <ac:grpSpMk id="14" creationId="{041C895B-9E46-C0C6-20D3-C0359DDB889B}"/>
          </ac:grpSpMkLst>
        </pc:grpChg>
        <pc:grpChg chg="add del mod">
          <ac:chgData name="Middlemiss, Jack" userId="625908a4-9308-4572-96b7-88c3cfc341bb" providerId="ADAL" clId="{1ECBCD84-4AD1-41DA-897C-BB464E361487}" dt="2024-06-10T15:12:42.812" v="13721" actId="478"/>
          <ac:grpSpMkLst>
            <pc:docMk/>
            <pc:sldMk cId="3228169119" sldId="2147478688"/>
            <ac:grpSpMk id="17" creationId="{0BF7F0BA-259F-0B47-A813-81E6A1C247F9}"/>
          </ac:grpSpMkLst>
        </pc:grpChg>
        <pc:grpChg chg="add del mod">
          <ac:chgData name="Middlemiss, Jack" userId="625908a4-9308-4572-96b7-88c3cfc341bb" providerId="ADAL" clId="{1ECBCD84-4AD1-41DA-897C-BB464E361487}" dt="2024-06-10T15:12:42.812" v="13721" actId="478"/>
          <ac:grpSpMkLst>
            <pc:docMk/>
            <pc:sldMk cId="3228169119" sldId="2147478688"/>
            <ac:grpSpMk id="20" creationId="{0B32DD9B-F5A3-B173-1878-26B4B1B93790}"/>
          </ac:grpSpMkLst>
        </pc:grpChg>
        <pc:grpChg chg="add del mod">
          <ac:chgData name="Middlemiss, Jack" userId="625908a4-9308-4572-96b7-88c3cfc341bb" providerId="ADAL" clId="{1ECBCD84-4AD1-41DA-897C-BB464E361487}" dt="2024-06-10T15:12:42.812" v="13721" actId="478"/>
          <ac:grpSpMkLst>
            <pc:docMk/>
            <pc:sldMk cId="3228169119" sldId="2147478688"/>
            <ac:grpSpMk id="23" creationId="{E99FEB77-A796-DF85-9915-259E02C137A4}"/>
          </ac:grpSpMkLst>
        </pc:grpChg>
        <pc:grpChg chg="add del mod">
          <ac:chgData name="Middlemiss, Jack" userId="625908a4-9308-4572-96b7-88c3cfc341bb" providerId="ADAL" clId="{1ECBCD84-4AD1-41DA-897C-BB464E361487}" dt="2024-06-10T15:12:42.812" v="13721" actId="478"/>
          <ac:grpSpMkLst>
            <pc:docMk/>
            <pc:sldMk cId="3228169119" sldId="2147478688"/>
            <ac:grpSpMk id="26" creationId="{578193CB-74C4-37F6-3295-03A8142A93E0}"/>
          </ac:grpSpMkLst>
        </pc:grpChg>
        <pc:grpChg chg="add mod">
          <ac:chgData name="Middlemiss, Jack" userId="625908a4-9308-4572-96b7-88c3cfc341bb" providerId="ADAL" clId="{1ECBCD84-4AD1-41DA-897C-BB464E361487}" dt="2024-06-10T15:23:18.993" v="14120" actId="1076"/>
          <ac:grpSpMkLst>
            <pc:docMk/>
            <pc:sldMk cId="3228169119" sldId="2147478688"/>
            <ac:grpSpMk id="55" creationId="{C67FDE37-0AD2-2BC6-3456-648EFBFBB7E6}"/>
          </ac:grpSpMkLst>
        </pc:grpChg>
        <pc:graphicFrameChg chg="add mod modGraphic">
          <ac:chgData name="Middlemiss, Jack" userId="625908a4-9308-4572-96b7-88c3cfc341bb" providerId="ADAL" clId="{1ECBCD84-4AD1-41DA-897C-BB464E361487}" dt="2024-06-10T15:15:02.454" v="13944" actId="242"/>
          <ac:graphicFrameMkLst>
            <pc:docMk/>
            <pc:sldMk cId="3228169119" sldId="2147478688"/>
            <ac:graphicFrameMk id="83" creationId="{7417B6AE-AC1E-04E8-2849-B5C5187F26B9}"/>
          </ac:graphicFrameMkLst>
        </pc:graphicFrameChg>
        <pc:graphicFrameChg chg="add mod modGraphic">
          <ac:chgData name="Middlemiss, Jack" userId="625908a4-9308-4572-96b7-88c3cfc341bb" providerId="ADAL" clId="{1ECBCD84-4AD1-41DA-897C-BB464E361487}" dt="2024-06-10T15:14:50.275" v="13941" actId="403"/>
          <ac:graphicFrameMkLst>
            <pc:docMk/>
            <pc:sldMk cId="3228169119" sldId="2147478688"/>
            <ac:graphicFrameMk id="85" creationId="{82FC783D-C716-54FE-9DC4-A036BDCBF2E2}"/>
          </ac:graphicFrameMkLst>
        </pc:graphicFrameChg>
      </pc:sldChg>
      <pc:sldChg chg="addSp delSp modSp add del mod">
        <pc:chgData name="Middlemiss, Jack" userId="625908a4-9308-4572-96b7-88c3cfc341bb" providerId="ADAL" clId="{1ECBCD84-4AD1-41DA-897C-BB464E361487}" dt="2024-06-10T15:15:26.536" v="13997" actId="47"/>
        <pc:sldMkLst>
          <pc:docMk/>
          <pc:sldMk cId="386699641" sldId="2147478689"/>
        </pc:sldMkLst>
        <pc:spChg chg="del">
          <ac:chgData name="Middlemiss, Jack" userId="625908a4-9308-4572-96b7-88c3cfc341bb" providerId="ADAL" clId="{1ECBCD84-4AD1-41DA-897C-BB464E361487}" dt="2024-06-10T11:46:35.444" v="13081" actId="478"/>
          <ac:spMkLst>
            <pc:docMk/>
            <pc:sldMk cId="386699641" sldId="2147478689"/>
            <ac:spMk id="2" creationId="{9C32B047-3ABF-250E-67FA-A781A42D196F}"/>
          </ac:spMkLst>
        </pc:spChg>
        <pc:spChg chg="del">
          <ac:chgData name="Middlemiss, Jack" userId="625908a4-9308-4572-96b7-88c3cfc341bb" providerId="ADAL" clId="{1ECBCD84-4AD1-41DA-897C-BB464E361487}" dt="2024-06-10T11:46:35.444" v="13081" actId="478"/>
          <ac:spMkLst>
            <pc:docMk/>
            <pc:sldMk cId="386699641" sldId="2147478689"/>
            <ac:spMk id="3" creationId="{E5C6506D-AD69-0F20-D4F0-511A440ADCE9}"/>
          </ac:spMkLst>
        </pc:spChg>
        <pc:spChg chg="del">
          <ac:chgData name="Middlemiss, Jack" userId="625908a4-9308-4572-96b7-88c3cfc341bb" providerId="ADAL" clId="{1ECBCD84-4AD1-41DA-897C-BB464E361487}" dt="2024-06-10T11:46:35.444" v="13081" actId="478"/>
          <ac:spMkLst>
            <pc:docMk/>
            <pc:sldMk cId="386699641" sldId="2147478689"/>
            <ac:spMk id="4" creationId="{42C1D341-B468-C54B-03FB-E21DFAA9B8DB}"/>
          </ac:spMkLst>
        </pc:spChg>
        <pc:spChg chg="del">
          <ac:chgData name="Middlemiss, Jack" userId="625908a4-9308-4572-96b7-88c3cfc341bb" providerId="ADAL" clId="{1ECBCD84-4AD1-41DA-897C-BB464E361487}" dt="2024-06-10T11:46:35.444" v="13081" actId="478"/>
          <ac:spMkLst>
            <pc:docMk/>
            <pc:sldMk cId="386699641" sldId="2147478689"/>
            <ac:spMk id="6" creationId="{5EE6AF4E-04DF-7D0D-DFF3-954CA60E1945}"/>
          </ac:spMkLst>
        </pc:spChg>
        <pc:spChg chg="del">
          <ac:chgData name="Middlemiss, Jack" userId="625908a4-9308-4572-96b7-88c3cfc341bb" providerId="ADAL" clId="{1ECBCD84-4AD1-41DA-897C-BB464E361487}" dt="2024-06-10T11:46:35.444" v="13081" actId="478"/>
          <ac:spMkLst>
            <pc:docMk/>
            <pc:sldMk cId="386699641" sldId="2147478689"/>
            <ac:spMk id="7" creationId="{63BC6B1D-1FB5-87F6-53FA-C79E6C5E17C6}"/>
          </ac:spMkLst>
        </pc:spChg>
        <pc:spChg chg="del">
          <ac:chgData name="Middlemiss, Jack" userId="625908a4-9308-4572-96b7-88c3cfc341bb" providerId="ADAL" clId="{1ECBCD84-4AD1-41DA-897C-BB464E361487}" dt="2024-06-10T11:46:35.444" v="13081" actId="478"/>
          <ac:spMkLst>
            <pc:docMk/>
            <pc:sldMk cId="386699641" sldId="2147478689"/>
            <ac:spMk id="8" creationId="{C5514454-D760-9F9F-D314-8CF65DA04107}"/>
          </ac:spMkLst>
        </pc:spChg>
        <pc:spChg chg="del">
          <ac:chgData name="Middlemiss, Jack" userId="625908a4-9308-4572-96b7-88c3cfc341bb" providerId="ADAL" clId="{1ECBCD84-4AD1-41DA-897C-BB464E361487}" dt="2024-06-10T11:46:35.444" v="13081" actId="478"/>
          <ac:spMkLst>
            <pc:docMk/>
            <pc:sldMk cId="386699641" sldId="2147478689"/>
            <ac:spMk id="9" creationId="{C500CD91-51E1-6841-C25E-ACC0C5793070}"/>
          </ac:spMkLst>
        </pc:spChg>
        <pc:spChg chg="mod">
          <ac:chgData name="Middlemiss, Jack" userId="625908a4-9308-4572-96b7-88c3cfc341bb" providerId="ADAL" clId="{1ECBCD84-4AD1-41DA-897C-BB464E361487}" dt="2024-06-10T11:48:50.022" v="13341" actId="20577"/>
          <ac:spMkLst>
            <pc:docMk/>
            <pc:sldMk cId="386699641" sldId="2147478689"/>
            <ac:spMk id="10" creationId="{A950A7A2-7159-4E18-81D3-353E09D5C69E}"/>
          </ac:spMkLst>
        </pc:spChg>
        <pc:spChg chg="del">
          <ac:chgData name="Middlemiss, Jack" userId="625908a4-9308-4572-96b7-88c3cfc341bb" providerId="ADAL" clId="{1ECBCD84-4AD1-41DA-897C-BB464E361487}" dt="2024-06-10T11:46:35.444" v="13081" actId="478"/>
          <ac:spMkLst>
            <pc:docMk/>
            <pc:sldMk cId="386699641" sldId="2147478689"/>
            <ac:spMk id="11" creationId="{4BD97FC6-E5D4-773A-A1E0-1FC6B3A0DFEF}"/>
          </ac:spMkLst>
        </pc:spChg>
        <pc:spChg chg="del">
          <ac:chgData name="Middlemiss, Jack" userId="625908a4-9308-4572-96b7-88c3cfc341bb" providerId="ADAL" clId="{1ECBCD84-4AD1-41DA-897C-BB464E361487}" dt="2024-06-10T11:46:32.389" v="13080" actId="478"/>
          <ac:spMkLst>
            <pc:docMk/>
            <pc:sldMk cId="386699641" sldId="2147478689"/>
            <ac:spMk id="12" creationId="{A42BB514-FBD5-4DF3-968B-DAA995DAEEC9}"/>
          </ac:spMkLst>
        </pc:spChg>
        <pc:spChg chg="del">
          <ac:chgData name="Middlemiss, Jack" userId="625908a4-9308-4572-96b7-88c3cfc341bb" providerId="ADAL" clId="{1ECBCD84-4AD1-41DA-897C-BB464E361487}" dt="2024-06-10T11:46:35.444" v="13081" actId="478"/>
          <ac:spMkLst>
            <pc:docMk/>
            <pc:sldMk cId="386699641" sldId="2147478689"/>
            <ac:spMk id="13" creationId="{97B1B0FA-553B-BA85-3799-93E7276F37E0}"/>
          </ac:spMkLst>
        </pc:spChg>
        <pc:spChg chg="del">
          <ac:chgData name="Middlemiss, Jack" userId="625908a4-9308-4572-96b7-88c3cfc341bb" providerId="ADAL" clId="{1ECBCD84-4AD1-41DA-897C-BB464E361487}" dt="2024-06-10T11:46:35.444" v="13081" actId="478"/>
          <ac:spMkLst>
            <pc:docMk/>
            <pc:sldMk cId="386699641" sldId="2147478689"/>
            <ac:spMk id="29" creationId="{D3BB8B31-92F8-9532-00B5-833F2CBFFA9A}"/>
          </ac:spMkLst>
        </pc:spChg>
        <pc:spChg chg="del">
          <ac:chgData name="Middlemiss, Jack" userId="625908a4-9308-4572-96b7-88c3cfc341bb" providerId="ADAL" clId="{1ECBCD84-4AD1-41DA-897C-BB464E361487}" dt="2024-06-10T11:46:35.444" v="13081" actId="478"/>
          <ac:spMkLst>
            <pc:docMk/>
            <pc:sldMk cId="386699641" sldId="2147478689"/>
            <ac:spMk id="30" creationId="{70D5E083-16D4-B74B-1F8C-CF11184A8A8E}"/>
          </ac:spMkLst>
        </pc:spChg>
        <pc:spChg chg="del">
          <ac:chgData name="Middlemiss, Jack" userId="625908a4-9308-4572-96b7-88c3cfc341bb" providerId="ADAL" clId="{1ECBCD84-4AD1-41DA-897C-BB464E361487}" dt="2024-06-10T11:46:35.444" v="13081" actId="478"/>
          <ac:spMkLst>
            <pc:docMk/>
            <pc:sldMk cId="386699641" sldId="2147478689"/>
            <ac:spMk id="31" creationId="{223D5943-BD50-6222-203E-33284BB688B0}"/>
          </ac:spMkLst>
        </pc:spChg>
        <pc:spChg chg="del">
          <ac:chgData name="Middlemiss, Jack" userId="625908a4-9308-4572-96b7-88c3cfc341bb" providerId="ADAL" clId="{1ECBCD84-4AD1-41DA-897C-BB464E361487}" dt="2024-06-10T11:46:35.444" v="13081" actId="478"/>
          <ac:spMkLst>
            <pc:docMk/>
            <pc:sldMk cId="386699641" sldId="2147478689"/>
            <ac:spMk id="32" creationId="{3B3E4FAD-D80F-4AB5-0C49-678CCC7AAAF8}"/>
          </ac:spMkLst>
        </pc:spChg>
        <pc:spChg chg="del">
          <ac:chgData name="Middlemiss, Jack" userId="625908a4-9308-4572-96b7-88c3cfc341bb" providerId="ADAL" clId="{1ECBCD84-4AD1-41DA-897C-BB464E361487}" dt="2024-06-10T11:46:35.444" v="13081" actId="478"/>
          <ac:spMkLst>
            <pc:docMk/>
            <pc:sldMk cId="386699641" sldId="2147478689"/>
            <ac:spMk id="33" creationId="{16BDA68C-45BF-1CB4-E44D-E71F43ADC245}"/>
          </ac:spMkLst>
        </pc:spChg>
        <pc:spChg chg="del">
          <ac:chgData name="Middlemiss, Jack" userId="625908a4-9308-4572-96b7-88c3cfc341bb" providerId="ADAL" clId="{1ECBCD84-4AD1-41DA-897C-BB464E361487}" dt="2024-06-10T11:46:35.444" v="13081" actId="478"/>
          <ac:spMkLst>
            <pc:docMk/>
            <pc:sldMk cId="386699641" sldId="2147478689"/>
            <ac:spMk id="34" creationId="{89AE7D3B-7DB7-D0E0-1750-01274C094829}"/>
          </ac:spMkLst>
        </pc:spChg>
        <pc:spChg chg="del">
          <ac:chgData name="Middlemiss, Jack" userId="625908a4-9308-4572-96b7-88c3cfc341bb" providerId="ADAL" clId="{1ECBCD84-4AD1-41DA-897C-BB464E361487}" dt="2024-06-10T11:46:35.444" v="13081" actId="478"/>
          <ac:spMkLst>
            <pc:docMk/>
            <pc:sldMk cId="386699641" sldId="2147478689"/>
            <ac:spMk id="35" creationId="{86495735-1B32-8667-3DF7-1562014C75A2}"/>
          </ac:spMkLst>
        </pc:spChg>
        <pc:spChg chg="del">
          <ac:chgData name="Middlemiss, Jack" userId="625908a4-9308-4572-96b7-88c3cfc341bb" providerId="ADAL" clId="{1ECBCD84-4AD1-41DA-897C-BB464E361487}" dt="2024-06-10T11:46:35.444" v="13081" actId="478"/>
          <ac:spMkLst>
            <pc:docMk/>
            <pc:sldMk cId="386699641" sldId="2147478689"/>
            <ac:spMk id="36" creationId="{E8756A5E-DB50-8E4C-9F18-1FE2C9971C4E}"/>
          </ac:spMkLst>
        </pc:spChg>
        <pc:spChg chg="del">
          <ac:chgData name="Middlemiss, Jack" userId="625908a4-9308-4572-96b7-88c3cfc341bb" providerId="ADAL" clId="{1ECBCD84-4AD1-41DA-897C-BB464E361487}" dt="2024-06-10T11:46:35.444" v="13081" actId="478"/>
          <ac:spMkLst>
            <pc:docMk/>
            <pc:sldMk cId="386699641" sldId="2147478689"/>
            <ac:spMk id="37" creationId="{641CF76F-30B6-0825-96ED-AE346922FEA0}"/>
          </ac:spMkLst>
        </pc:spChg>
        <pc:spChg chg="del">
          <ac:chgData name="Middlemiss, Jack" userId="625908a4-9308-4572-96b7-88c3cfc341bb" providerId="ADAL" clId="{1ECBCD84-4AD1-41DA-897C-BB464E361487}" dt="2024-06-10T11:46:35.444" v="13081" actId="478"/>
          <ac:spMkLst>
            <pc:docMk/>
            <pc:sldMk cId="386699641" sldId="2147478689"/>
            <ac:spMk id="38" creationId="{0B08E5EE-28A2-592F-5820-7F50BFFDBE62}"/>
          </ac:spMkLst>
        </pc:spChg>
        <pc:spChg chg="del">
          <ac:chgData name="Middlemiss, Jack" userId="625908a4-9308-4572-96b7-88c3cfc341bb" providerId="ADAL" clId="{1ECBCD84-4AD1-41DA-897C-BB464E361487}" dt="2024-06-10T11:46:35.444" v="13081" actId="478"/>
          <ac:spMkLst>
            <pc:docMk/>
            <pc:sldMk cId="386699641" sldId="2147478689"/>
            <ac:spMk id="39" creationId="{820EE9E3-EBA9-AFAC-C092-07171641B8C9}"/>
          </ac:spMkLst>
        </pc:spChg>
        <pc:spChg chg="del">
          <ac:chgData name="Middlemiss, Jack" userId="625908a4-9308-4572-96b7-88c3cfc341bb" providerId="ADAL" clId="{1ECBCD84-4AD1-41DA-897C-BB464E361487}" dt="2024-06-10T11:46:35.444" v="13081" actId="478"/>
          <ac:spMkLst>
            <pc:docMk/>
            <pc:sldMk cId="386699641" sldId="2147478689"/>
            <ac:spMk id="40" creationId="{6D3EAF36-3075-4C5F-F596-A4EA5282006F}"/>
          </ac:spMkLst>
        </pc:spChg>
        <pc:spChg chg="del">
          <ac:chgData name="Middlemiss, Jack" userId="625908a4-9308-4572-96b7-88c3cfc341bb" providerId="ADAL" clId="{1ECBCD84-4AD1-41DA-897C-BB464E361487}" dt="2024-06-10T11:46:35.444" v="13081" actId="478"/>
          <ac:spMkLst>
            <pc:docMk/>
            <pc:sldMk cId="386699641" sldId="2147478689"/>
            <ac:spMk id="41" creationId="{1984710D-16A4-98DC-1CF1-1DDFE46F147F}"/>
          </ac:spMkLst>
        </pc:spChg>
        <pc:spChg chg="del">
          <ac:chgData name="Middlemiss, Jack" userId="625908a4-9308-4572-96b7-88c3cfc341bb" providerId="ADAL" clId="{1ECBCD84-4AD1-41DA-897C-BB464E361487}" dt="2024-06-10T11:46:35.444" v="13081" actId="478"/>
          <ac:spMkLst>
            <pc:docMk/>
            <pc:sldMk cId="386699641" sldId="2147478689"/>
            <ac:spMk id="42" creationId="{0BC8A554-EC72-A2CC-7223-F69FED0D2DCF}"/>
          </ac:spMkLst>
        </pc:spChg>
        <pc:spChg chg="del">
          <ac:chgData name="Middlemiss, Jack" userId="625908a4-9308-4572-96b7-88c3cfc341bb" providerId="ADAL" clId="{1ECBCD84-4AD1-41DA-897C-BB464E361487}" dt="2024-06-10T11:46:35.444" v="13081" actId="478"/>
          <ac:spMkLst>
            <pc:docMk/>
            <pc:sldMk cId="386699641" sldId="2147478689"/>
            <ac:spMk id="43" creationId="{777769E5-9139-55AD-CD0F-AFDDD8B72872}"/>
          </ac:spMkLst>
        </pc:spChg>
        <pc:spChg chg="del">
          <ac:chgData name="Middlemiss, Jack" userId="625908a4-9308-4572-96b7-88c3cfc341bb" providerId="ADAL" clId="{1ECBCD84-4AD1-41DA-897C-BB464E361487}" dt="2024-06-10T11:46:35.444" v="13081" actId="478"/>
          <ac:spMkLst>
            <pc:docMk/>
            <pc:sldMk cId="386699641" sldId="2147478689"/>
            <ac:spMk id="44" creationId="{736B3599-ECAE-EAA0-471B-1B6A678F6A16}"/>
          </ac:spMkLst>
        </pc:spChg>
        <pc:spChg chg="del">
          <ac:chgData name="Middlemiss, Jack" userId="625908a4-9308-4572-96b7-88c3cfc341bb" providerId="ADAL" clId="{1ECBCD84-4AD1-41DA-897C-BB464E361487}" dt="2024-06-10T11:46:35.444" v="13081" actId="478"/>
          <ac:spMkLst>
            <pc:docMk/>
            <pc:sldMk cId="386699641" sldId="2147478689"/>
            <ac:spMk id="45" creationId="{64628439-D4BF-54A4-5D2B-C50556A28BB8}"/>
          </ac:spMkLst>
        </pc:spChg>
        <pc:spChg chg="del">
          <ac:chgData name="Middlemiss, Jack" userId="625908a4-9308-4572-96b7-88c3cfc341bb" providerId="ADAL" clId="{1ECBCD84-4AD1-41DA-897C-BB464E361487}" dt="2024-06-10T11:46:35.444" v="13081" actId="478"/>
          <ac:spMkLst>
            <pc:docMk/>
            <pc:sldMk cId="386699641" sldId="2147478689"/>
            <ac:spMk id="46" creationId="{2837C87A-C4D9-FB5E-993F-59C887B9B3C0}"/>
          </ac:spMkLst>
        </pc:spChg>
        <pc:spChg chg="del">
          <ac:chgData name="Middlemiss, Jack" userId="625908a4-9308-4572-96b7-88c3cfc341bb" providerId="ADAL" clId="{1ECBCD84-4AD1-41DA-897C-BB464E361487}" dt="2024-06-10T11:46:35.444" v="13081" actId="478"/>
          <ac:spMkLst>
            <pc:docMk/>
            <pc:sldMk cId="386699641" sldId="2147478689"/>
            <ac:spMk id="47" creationId="{4ED626C2-413B-1223-9565-CAAF240EB226}"/>
          </ac:spMkLst>
        </pc:spChg>
        <pc:spChg chg="del">
          <ac:chgData name="Middlemiss, Jack" userId="625908a4-9308-4572-96b7-88c3cfc341bb" providerId="ADAL" clId="{1ECBCD84-4AD1-41DA-897C-BB464E361487}" dt="2024-06-10T11:46:35.444" v="13081" actId="478"/>
          <ac:spMkLst>
            <pc:docMk/>
            <pc:sldMk cId="386699641" sldId="2147478689"/>
            <ac:spMk id="48" creationId="{71A58959-650C-F317-0958-9F47D8BDE7AF}"/>
          </ac:spMkLst>
        </pc:spChg>
        <pc:spChg chg="del">
          <ac:chgData name="Middlemiss, Jack" userId="625908a4-9308-4572-96b7-88c3cfc341bb" providerId="ADAL" clId="{1ECBCD84-4AD1-41DA-897C-BB464E361487}" dt="2024-06-10T11:46:35.444" v="13081" actId="478"/>
          <ac:spMkLst>
            <pc:docMk/>
            <pc:sldMk cId="386699641" sldId="2147478689"/>
            <ac:spMk id="49" creationId="{DAD8C8DB-E3ED-C6C4-982E-A30757AAE1D2}"/>
          </ac:spMkLst>
        </pc:spChg>
        <pc:spChg chg="del">
          <ac:chgData name="Middlemiss, Jack" userId="625908a4-9308-4572-96b7-88c3cfc341bb" providerId="ADAL" clId="{1ECBCD84-4AD1-41DA-897C-BB464E361487}" dt="2024-06-10T11:46:35.444" v="13081" actId="478"/>
          <ac:spMkLst>
            <pc:docMk/>
            <pc:sldMk cId="386699641" sldId="2147478689"/>
            <ac:spMk id="50" creationId="{4D48116A-A579-0724-BD1A-F8A6F0378CC2}"/>
          </ac:spMkLst>
        </pc:spChg>
        <pc:spChg chg="del">
          <ac:chgData name="Middlemiss, Jack" userId="625908a4-9308-4572-96b7-88c3cfc341bb" providerId="ADAL" clId="{1ECBCD84-4AD1-41DA-897C-BB464E361487}" dt="2024-06-10T11:46:35.444" v="13081" actId="478"/>
          <ac:spMkLst>
            <pc:docMk/>
            <pc:sldMk cId="386699641" sldId="2147478689"/>
            <ac:spMk id="51" creationId="{47921BD6-689F-F7B8-66ED-5C8420F33FC9}"/>
          </ac:spMkLst>
        </pc:spChg>
        <pc:spChg chg="del">
          <ac:chgData name="Middlemiss, Jack" userId="625908a4-9308-4572-96b7-88c3cfc341bb" providerId="ADAL" clId="{1ECBCD84-4AD1-41DA-897C-BB464E361487}" dt="2024-06-10T11:46:35.444" v="13081" actId="478"/>
          <ac:spMkLst>
            <pc:docMk/>
            <pc:sldMk cId="386699641" sldId="2147478689"/>
            <ac:spMk id="52" creationId="{3261AB2F-59F1-0EBA-42B6-75663220FEAB}"/>
          </ac:spMkLst>
        </pc:spChg>
        <pc:spChg chg="del">
          <ac:chgData name="Middlemiss, Jack" userId="625908a4-9308-4572-96b7-88c3cfc341bb" providerId="ADAL" clId="{1ECBCD84-4AD1-41DA-897C-BB464E361487}" dt="2024-06-10T11:46:35.444" v="13081" actId="478"/>
          <ac:spMkLst>
            <pc:docMk/>
            <pc:sldMk cId="386699641" sldId="2147478689"/>
            <ac:spMk id="53" creationId="{B0905A52-170B-4D9E-12FA-C53E32A18A21}"/>
          </ac:spMkLst>
        </pc:spChg>
        <pc:spChg chg="del">
          <ac:chgData name="Middlemiss, Jack" userId="625908a4-9308-4572-96b7-88c3cfc341bb" providerId="ADAL" clId="{1ECBCD84-4AD1-41DA-897C-BB464E361487}" dt="2024-06-10T11:46:35.444" v="13081" actId="478"/>
          <ac:spMkLst>
            <pc:docMk/>
            <pc:sldMk cId="386699641" sldId="2147478689"/>
            <ac:spMk id="54" creationId="{B8E981BE-BA51-3C43-41B0-A0AFDF92B002}"/>
          </ac:spMkLst>
        </pc:spChg>
        <pc:spChg chg="del">
          <ac:chgData name="Middlemiss, Jack" userId="625908a4-9308-4572-96b7-88c3cfc341bb" providerId="ADAL" clId="{1ECBCD84-4AD1-41DA-897C-BB464E361487}" dt="2024-06-10T11:46:35.444" v="13081" actId="478"/>
          <ac:spMkLst>
            <pc:docMk/>
            <pc:sldMk cId="386699641" sldId="2147478689"/>
            <ac:spMk id="63" creationId="{FA9526CD-2585-8592-5E9C-E117691DB8D1}"/>
          </ac:spMkLst>
        </pc:spChg>
        <pc:spChg chg="del">
          <ac:chgData name="Middlemiss, Jack" userId="625908a4-9308-4572-96b7-88c3cfc341bb" providerId="ADAL" clId="{1ECBCD84-4AD1-41DA-897C-BB464E361487}" dt="2024-06-10T11:46:35.444" v="13081" actId="478"/>
          <ac:spMkLst>
            <pc:docMk/>
            <pc:sldMk cId="386699641" sldId="2147478689"/>
            <ac:spMk id="64" creationId="{16A66EE0-F16B-FC71-F280-3FCA9FAA72DF}"/>
          </ac:spMkLst>
        </pc:spChg>
        <pc:spChg chg="del">
          <ac:chgData name="Middlemiss, Jack" userId="625908a4-9308-4572-96b7-88c3cfc341bb" providerId="ADAL" clId="{1ECBCD84-4AD1-41DA-897C-BB464E361487}" dt="2024-06-10T11:46:35.444" v="13081" actId="478"/>
          <ac:spMkLst>
            <pc:docMk/>
            <pc:sldMk cId="386699641" sldId="2147478689"/>
            <ac:spMk id="65" creationId="{55E9F4E5-A8C2-2B18-639C-ED22AC27A45B}"/>
          </ac:spMkLst>
        </pc:spChg>
        <pc:spChg chg="del">
          <ac:chgData name="Middlemiss, Jack" userId="625908a4-9308-4572-96b7-88c3cfc341bb" providerId="ADAL" clId="{1ECBCD84-4AD1-41DA-897C-BB464E361487}" dt="2024-06-10T11:46:35.444" v="13081" actId="478"/>
          <ac:spMkLst>
            <pc:docMk/>
            <pc:sldMk cId="386699641" sldId="2147478689"/>
            <ac:spMk id="66" creationId="{EC36896B-59D8-71D2-5D19-55ACC6544AFE}"/>
          </ac:spMkLst>
        </pc:spChg>
        <pc:spChg chg="del">
          <ac:chgData name="Middlemiss, Jack" userId="625908a4-9308-4572-96b7-88c3cfc341bb" providerId="ADAL" clId="{1ECBCD84-4AD1-41DA-897C-BB464E361487}" dt="2024-06-10T11:46:35.444" v="13081" actId="478"/>
          <ac:spMkLst>
            <pc:docMk/>
            <pc:sldMk cId="386699641" sldId="2147478689"/>
            <ac:spMk id="67" creationId="{A7E6AE67-D6F5-417E-6AB6-959C69FEC502}"/>
          </ac:spMkLst>
        </pc:spChg>
        <pc:spChg chg="del">
          <ac:chgData name="Middlemiss, Jack" userId="625908a4-9308-4572-96b7-88c3cfc341bb" providerId="ADAL" clId="{1ECBCD84-4AD1-41DA-897C-BB464E361487}" dt="2024-06-10T11:46:35.444" v="13081" actId="478"/>
          <ac:spMkLst>
            <pc:docMk/>
            <pc:sldMk cId="386699641" sldId="2147478689"/>
            <ac:spMk id="68" creationId="{2A37A5A1-3883-A909-D179-2655BCE8492F}"/>
          </ac:spMkLst>
        </pc:spChg>
        <pc:spChg chg="del">
          <ac:chgData name="Middlemiss, Jack" userId="625908a4-9308-4572-96b7-88c3cfc341bb" providerId="ADAL" clId="{1ECBCD84-4AD1-41DA-897C-BB464E361487}" dt="2024-06-10T11:46:35.444" v="13081" actId="478"/>
          <ac:spMkLst>
            <pc:docMk/>
            <pc:sldMk cId="386699641" sldId="2147478689"/>
            <ac:spMk id="69" creationId="{EB4A2687-79BE-2A7D-E58C-9C3E3387715B}"/>
          </ac:spMkLst>
        </pc:spChg>
        <pc:spChg chg="del">
          <ac:chgData name="Middlemiss, Jack" userId="625908a4-9308-4572-96b7-88c3cfc341bb" providerId="ADAL" clId="{1ECBCD84-4AD1-41DA-897C-BB464E361487}" dt="2024-06-10T11:46:35.444" v="13081" actId="478"/>
          <ac:spMkLst>
            <pc:docMk/>
            <pc:sldMk cId="386699641" sldId="2147478689"/>
            <ac:spMk id="70" creationId="{0A45F561-6669-214A-1022-912D294E0A9E}"/>
          </ac:spMkLst>
        </pc:spChg>
        <pc:spChg chg="del">
          <ac:chgData name="Middlemiss, Jack" userId="625908a4-9308-4572-96b7-88c3cfc341bb" providerId="ADAL" clId="{1ECBCD84-4AD1-41DA-897C-BB464E361487}" dt="2024-06-10T11:46:35.444" v="13081" actId="478"/>
          <ac:spMkLst>
            <pc:docMk/>
            <pc:sldMk cId="386699641" sldId="2147478689"/>
            <ac:spMk id="71" creationId="{EC325926-6999-34FC-F0A6-1944B66CC4A5}"/>
          </ac:spMkLst>
        </pc:spChg>
        <pc:spChg chg="del">
          <ac:chgData name="Middlemiss, Jack" userId="625908a4-9308-4572-96b7-88c3cfc341bb" providerId="ADAL" clId="{1ECBCD84-4AD1-41DA-897C-BB464E361487}" dt="2024-06-10T11:46:35.444" v="13081" actId="478"/>
          <ac:spMkLst>
            <pc:docMk/>
            <pc:sldMk cId="386699641" sldId="2147478689"/>
            <ac:spMk id="72" creationId="{CDCDA675-79C3-1B14-DE3A-51795B892B20}"/>
          </ac:spMkLst>
        </pc:spChg>
        <pc:spChg chg="del">
          <ac:chgData name="Middlemiss, Jack" userId="625908a4-9308-4572-96b7-88c3cfc341bb" providerId="ADAL" clId="{1ECBCD84-4AD1-41DA-897C-BB464E361487}" dt="2024-06-10T11:46:35.444" v="13081" actId="478"/>
          <ac:spMkLst>
            <pc:docMk/>
            <pc:sldMk cId="386699641" sldId="2147478689"/>
            <ac:spMk id="73" creationId="{6D47874A-B998-58D1-BB98-27A2101CF739}"/>
          </ac:spMkLst>
        </pc:spChg>
        <pc:spChg chg="del">
          <ac:chgData name="Middlemiss, Jack" userId="625908a4-9308-4572-96b7-88c3cfc341bb" providerId="ADAL" clId="{1ECBCD84-4AD1-41DA-897C-BB464E361487}" dt="2024-06-10T11:46:35.444" v="13081" actId="478"/>
          <ac:spMkLst>
            <pc:docMk/>
            <pc:sldMk cId="386699641" sldId="2147478689"/>
            <ac:spMk id="74" creationId="{35A417F0-F8FD-4F18-CB39-8C670B779E43}"/>
          </ac:spMkLst>
        </pc:spChg>
        <pc:spChg chg="del">
          <ac:chgData name="Middlemiss, Jack" userId="625908a4-9308-4572-96b7-88c3cfc341bb" providerId="ADAL" clId="{1ECBCD84-4AD1-41DA-897C-BB464E361487}" dt="2024-06-10T11:46:35.444" v="13081" actId="478"/>
          <ac:spMkLst>
            <pc:docMk/>
            <pc:sldMk cId="386699641" sldId="2147478689"/>
            <ac:spMk id="75" creationId="{B7E9912E-87DA-0321-CEF2-0E4CB66A5822}"/>
          </ac:spMkLst>
        </pc:spChg>
        <pc:spChg chg="del">
          <ac:chgData name="Middlemiss, Jack" userId="625908a4-9308-4572-96b7-88c3cfc341bb" providerId="ADAL" clId="{1ECBCD84-4AD1-41DA-897C-BB464E361487}" dt="2024-06-10T11:46:35.444" v="13081" actId="478"/>
          <ac:spMkLst>
            <pc:docMk/>
            <pc:sldMk cId="386699641" sldId="2147478689"/>
            <ac:spMk id="76" creationId="{A08A62D0-3229-27C9-9A14-2796ED165EA7}"/>
          </ac:spMkLst>
        </pc:spChg>
        <pc:spChg chg="del">
          <ac:chgData name="Middlemiss, Jack" userId="625908a4-9308-4572-96b7-88c3cfc341bb" providerId="ADAL" clId="{1ECBCD84-4AD1-41DA-897C-BB464E361487}" dt="2024-06-10T11:46:35.444" v="13081" actId="478"/>
          <ac:spMkLst>
            <pc:docMk/>
            <pc:sldMk cId="386699641" sldId="2147478689"/>
            <ac:spMk id="77" creationId="{14A5A49A-1DB5-87CB-E35B-F69678EA65F8}"/>
          </ac:spMkLst>
        </pc:spChg>
        <pc:spChg chg="del">
          <ac:chgData name="Middlemiss, Jack" userId="625908a4-9308-4572-96b7-88c3cfc341bb" providerId="ADAL" clId="{1ECBCD84-4AD1-41DA-897C-BB464E361487}" dt="2024-06-10T11:46:35.444" v="13081" actId="478"/>
          <ac:spMkLst>
            <pc:docMk/>
            <pc:sldMk cId="386699641" sldId="2147478689"/>
            <ac:spMk id="78" creationId="{B2E788EB-63DF-4ADE-1D86-E7253A5B903A}"/>
          </ac:spMkLst>
        </pc:spChg>
        <pc:spChg chg="del">
          <ac:chgData name="Middlemiss, Jack" userId="625908a4-9308-4572-96b7-88c3cfc341bb" providerId="ADAL" clId="{1ECBCD84-4AD1-41DA-897C-BB464E361487}" dt="2024-06-10T11:46:35.444" v="13081" actId="478"/>
          <ac:spMkLst>
            <pc:docMk/>
            <pc:sldMk cId="386699641" sldId="2147478689"/>
            <ac:spMk id="79" creationId="{7D40931C-1987-6174-FF49-FB622488333A}"/>
          </ac:spMkLst>
        </pc:spChg>
        <pc:spChg chg="del">
          <ac:chgData name="Middlemiss, Jack" userId="625908a4-9308-4572-96b7-88c3cfc341bb" providerId="ADAL" clId="{1ECBCD84-4AD1-41DA-897C-BB464E361487}" dt="2024-06-10T11:46:35.444" v="13081" actId="478"/>
          <ac:spMkLst>
            <pc:docMk/>
            <pc:sldMk cId="386699641" sldId="2147478689"/>
            <ac:spMk id="80" creationId="{81204B49-CB58-F8FA-B3A9-7FB045E945A6}"/>
          </ac:spMkLst>
        </pc:spChg>
        <pc:spChg chg="del">
          <ac:chgData name="Middlemiss, Jack" userId="625908a4-9308-4572-96b7-88c3cfc341bb" providerId="ADAL" clId="{1ECBCD84-4AD1-41DA-897C-BB464E361487}" dt="2024-06-10T11:46:35.444" v="13081" actId="478"/>
          <ac:spMkLst>
            <pc:docMk/>
            <pc:sldMk cId="386699641" sldId="2147478689"/>
            <ac:spMk id="81" creationId="{32A1958E-53AD-11AA-ECFE-39AC3A21D828}"/>
          </ac:spMkLst>
        </pc:spChg>
        <pc:spChg chg="del">
          <ac:chgData name="Middlemiss, Jack" userId="625908a4-9308-4572-96b7-88c3cfc341bb" providerId="ADAL" clId="{1ECBCD84-4AD1-41DA-897C-BB464E361487}" dt="2024-06-10T11:46:35.444" v="13081" actId="478"/>
          <ac:spMkLst>
            <pc:docMk/>
            <pc:sldMk cId="386699641" sldId="2147478689"/>
            <ac:spMk id="82" creationId="{86E28B7E-D931-4487-D149-3751B9DED0A2}"/>
          </ac:spMkLst>
        </pc:spChg>
        <pc:spChg chg="add del mod">
          <ac:chgData name="Middlemiss, Jack" userId="625908a4-9308-4572-96b7-88c3cfc341bb" providerId="ADAL" clId="{1ECBCD84-4AD1-41DA-897C-BB464E361487}" dt="2024-06-10T11:46:51.149" v="13086" actId="478"/>
          <ac:spMkLst>
            <pc:docMk/>
            <pc:sldMk cId="386699641" sldId="2147478689"/>
            <ac:spMk id="84" creationId="{DF98BB3B-A4F0-F7F9-3857-6557061C3FA9}"/>
          </ac:spMkLst>
        </pc:spChg>
        <pc:spChg chg="add mod">
          <ac:chgData name="Middlemiss, Jack" userId="625908a4-9308-4572-96b7-88c3cfc341bb" providerId="ADAL" clId="{1ECBCD84-4AD1-41DA-897C-BB464E361487}" dt="2024-06-10T11:48:20.184" v="13330" actId="20577"/>
          <ac:spMkLst>
            <pc:docMk/>
            <pc:sldMk cId="386699641" sldId="2147478689"/>
            <ac:spMk id="86" creationId="{5137D2C8-BDE7-B8EF-F693-0DDBC52B782F}"/>
          </ac:spMkLst>
        </pc:spChg>
        <pc:grpChg chg="del">
          <ac:chgData name="Middlemiss, Jack" userId="625908a4-9308-4572-96b7-88c3cfc341bb" providerId="ADAL" clId="{1ECBCD84-4AD1-41DA-897C-BB464E361487}" dt="2024-06-10T11:46:35.444" v="13081" actId="478"/>
          <ac:grpSpMkLst>
            <pc:docMk/>
            <pc:sldMk cId="386699641" sldId="2147478689"/>
            <ac:grpSpMk id="14" creationId="{041C895B-9E46-C0C6-20D3-C0359DDB889B}"/>
          </ac:grpSpMkLst>
        </pc:grpChg>
        <pc:grpChg chg="del">
          <ac:chgData name="Middlemiss, Jack" userId="625908a4-9308-4572-96b7-88c3cfc341bb" providerId="ADAL" clId="{1ECBCD84-4AD1-41DA-897C-BB464E361487}" dt="2024-06-10T11:46:35.444" v="13081" actId="478"/>
          <ac:grpSpMkLst>
            <pc:docMk/>
            <pc:sldMk cId="386699641" sldId="2147478689"/>
            <ac:grpSpMk id="17" creationId="{0BF7F0BA-259F-0B47-A813-81E6A1C247F9}"/>
          </ac:grpSpMkLst>
        </pc:grpChg>
        <pc:grpChg chg="del">
          <ac:chgData name="Middlemiss, Jack" userId="625908a4-9308-4572-96b7-88c3cfc341bb" providerId="ADAL" clId="{1ECBCD84-4AD1-41DA-897C-BB464E361487}" dt="2024-06-10T11:46:35.444" v="13081" actId="478"/>
          <ac:grpSpMkLst>
            <pc:docMk/>
            <pc:sldMk cId="386699641" sldId="2147478689"/>
            <ac:grpSpMk id="20" creationId="{0B32DD9B-F5A3-B173-1878-26B4B1B93790}"/>
          </ac:grpSpMkLst>
        </pc:grpChg>
        <pc:grpChg chg="del">
          <ac:chgData name="Middlemiss, Jack" userId="625908a4-9308-4572-96b7-88c3cfc341bb" providerId="ADAL" clId="{1ECBCD84-4AD1-41DA-897C-BB464E361487}" dt="2024-06-10T11:46:35.444" v="13081" actId="478"/>
          <ac:grpSpMkLst>
            <pc:docMk/>
            <pc:sldMk cId="386699641" sldId="2147478689"/>
            <ac:grpSpMk id="23" creationId="{E99FEB77-A796-DF85-9915-259E02C137A4}"/>
          </ac:grpSpMkLst>
        </pc:grpChg>
        <pc:grpChg chg="del">
          <ac:chgData name="Middlemiss, Jack" userId="625908a4-9308-4572-96b7-88c3cfc341bb" providerId="ADAL" clId="{1ECBCD84-4AD1-41DA-897C-BB464E361487}" dt="2024-06-10T11:46:35.444" v="13081" actId="478"/>
          <ac:grpSpMkLst>
            <pc:docMk/>
            <pc:sldMk cId="386699641" sldId="2147478689"/>
            <ac:grpSpMk id="26" creationId="{578193CB-74C4-37F6-3295-03A8142A93E0}"/>
          </ac:grpSpMkLst>
        </pc:grpChg>
        <pc:grpChg chg="del">
          <ac:chgData name="Middlemiss, Jack" userId="625908a4-9308-4572-96b7-88c3cfc341bb" providerId="ADAL" clId="{1ECBCD84-4AD1-41DA-897C-BB464E361487}" dt="2024-06-10T11:46:35.444" v="13081" actId="478"/>
          <ac:grpSpMkLst>
            <pc:docMk/>
            <pc:sldMk cId="386699641" sldId="2147478689"/>
            <ac:grpSpMk id="55" creationId="{C67FDE37-0AD2-2BC6-3456-648EFBFBB7E6}"/>
          </ac:grpSpMkLst>
        </pc:grpChg>
        <pc:graphicFrameChg chg="add mod modGraphic">
          <ac:chgData name="Middlemiss, Jack" userId="625908a4-9308-4572-96b7-88c3cfc341bb" providerId="ADAL" clId="{1ECBCD84-4AD1-41DA-897C-BB464E361487}" dt="2024-06-10T15:04:04.044" v="13503" actId="2164"/>
          <ac:graphicFrameMkLst>
            <pc:docMk/>
            <pc:sldMk cId="386699641" sldId="2147478689"/>
            <ac:graphicFrameMk id="85" creationId="{29991871-AE9A-E12F-913C-63FFC4C3E46C}"/>
          </ac:graphicFrameMkLst>
        </pc:graphicFrameChg>
      </pc:sldChg>
      <pc:sldChg chg="addSp delSp modSp add mod">
        <pc:chgData name="Middlemiss, Jack" userId="625908a4-9308-4572-96b7-88c3cfc341bb" providerId="ADAL" clId="{1ECBCD84-4AD1-41DA-897C-BB464E361487}" dt="2024-06-10T15:16:15.170" v="14092" actId="20577"/>
        <pc:sldMkLst>
          <pc:docMk/>
          <pc:sldMk cId="321504537" sldId="2147478690"/>
        </pc:sldMkLst>
        <pc:spChg chg="mod">
          <ac:chgData name="Middlemiss, Jack" userId="625908a4-9308-4572-96b7-88c3cfc341bb" providerId="ADAL" clId="{1ECBCD84-4AD1-41DA-897C-BB464E361487}" dt="2024-06-10T11:49:06.412" v="13368" actId="20577"/>
          <ac:spMkLst>
            <pc:docMk/>
            <pc:sldMk cId="321504537" sldId="2147478690"/>
            <ac:spMk id="10" creationId="{A950A7A2-7159-4E18-81D3-353E09D5C69E}"/>
          </ac:spMkLst>
        </pc:spChg>
        <pc:spChg chg="mod">
          <ac:chgData name="Middlemiss, Jack" userId="625908a4-9308-4572-96b7-88c3cfc341bb" providerId="ADAL" clId="{1ECBCD84-4AD1-41DA-897C-BB464E361487}" dt="2024-06-10T15:16:15.170" v="14092" actId="20577"/>
          <ac:spMkLst>
            <pc:docMk/>
            <pc:sldMk cId="321504537" sldId="2147478690"/>
            <ac:spMk id="86" creationId="{5137D2C8-BDE7-B8EF-F693-0DDBC52B782F}"/>
          </ac:spMkLst>
        </pc:spChg>
        <pc:graphicFrameChg chg="add mod modGraphic">
          <ac:chgData name="Middlemiss, Jack" userId="625908a4-9308-4572-96b7-88c3cfc341bb" providerId="ADAL" clId="{1ECBCD84-4AD1-41DA-897C-BB464E361487}" dt="2024-06-10T11:50:48.781" v="13486" actId="1076"/>
          <ac:graphicFrameMkLst>
            <pc:docMk/>
            <pc:sldMk cId="321504537" sldId="2147478690"/>
            <ac:graphicFrameMk id="2" creationId="{199CE78A-C97A-4143-46EC-E112ADF1E29B}"/>
          </ac:graphicFrameMkLst>
        </pc:graphicFrameChg>
        <pc:graphicFrameChg chg="del">
          <ac:chgData name="Middlemiss, Jack" userId="625908a4-9308-4572-96b7-88c3cfc341bb" providerId="ADAL" clId="{1ECBCD84-4AD1-41DA-897C-BB464E361487}" dt="2024-06-10T11:48:33.862" v="13333" actId="478"/>
          <ac:graphicFrameMkLst>
            <pc:docMk/>
            <pc:sldMk cId="321504537" sldId="2147478690"/>
            <ac:graphicFrameMk id="85" creationId="{29991871-AE9A-E12F-913C-63FFC4C3E46C}"/>
          </ac:graphicFrameMkLst>
        </pc:graphicFrameChg>
      </pc:sldChg>
      <pc:sldChg chg="add del">
        <pc:chgData name="Middlemiss, Jack" userId="625908a4-9308-4572-96b7-88c3cfc341bb" providerId="ADAL" clId="{1ECBCD84-4AD1-41DA-897C-BB464E361487}" dt="2024-06-10T11:46:43.084" v="13083"/>
        <pc:sldMkLst>
          <pc:docMk/>
          <pc:sldMk cId="2071441470" sldId="2147478690"/>
        </pc:sldMkLst>
      </pc:sldChg>
      <pc:sldChg chg="addSp delSp modSp new mod ord">
        <pc:chgData name="Middlemiss, Jack" userId="625908a4-9308-4572-96b7-88c3cfc341bb" providerId="ADAL" clId="{1ECBCD84-4AD1-41DA-897C-BB464E361487}" dt="2024-06-10T11:58:26.810" v="13502"/>
        <pc:sldMkLst>
          <pc:docMk/>
          <pc:sldMk cId="1066762240" sldId="2147478691"/>
        </pc:sldMkLst>
        <pc:spChg chg="del">
          <ac:chgData name="Middlemiss, Jack" userId="625908a4-9308-4572-96b7-88c3cfc341bb" providerId="ADAL" clId="{1ECBCD84-4AD1-41DA-897C-BB464E361487}" dt="2024-06-10T11:54:32.611" v="13488" actId="478"/>
          <ac:spMkLst>
            <pc:docMk/>
            <pc:sldMk cId="1066762240" sldId="2147478691"/>
            <ac:spMk id="3" creationId="{9F532102-46DF-A178-8037-268C69B53736}"/>
          </ac:spMkLst>
        </pc:spChg>
        <pc:graphicFrameChg chg="add mod modGraphic">
          <ac:chgData name="Middlemiss, Jack" userId="625908a4-9308-4572-96b7-88c3cfc341bb" providerId="ADAL" clId="{1ECBCD84-4AD1-41DA-897C-BB464E361487}" dt="2024-06-10T11:55:23.884" v="13491" actId="1076"/>
          <ac:graphicFrameMkLst>
            <pc:docMk/>
            <pc:sldMk cId="1066762240" sldId="2147478691"/>
            <ac:graphicFrameMk id="4" creationId="{B174619B-A7E6-0C69-400E-3478B7882677}"/>
          </ac:graphicFrameMkLst>
        </pc:graphicFrameChg>
      </pc:sldChg>
      <pc:sldChg chg="addSp delSp modSp add mod ord">
        <pc:chgData name="Middlemiss, Jack" userId="625908a4-9308-4572-96b7-88c3cfc341bb" providerId="ADAL" clId="{1ECBCD84-4AD1-41DA-897C-BB464E361487}" dt="2024-06-10T11:58:26.810" v="13502"/>
        <pc:sldMkLst>
          <pc:docMk/>
          <pc:sldMk cId="990718616" sldId="2147478692"/>
        </pc:sldMkLst>
        <pc:graphicFrameChg chg="add mod">
          <ac:chgData name="Middlemiss, Jack" userId="625908a4-9308-4572-96b7-88c3cfc341bb" providerId="ADAL" clId="{1ECBCD84-4AD1-41DA-897C-BB464E361487}" dt="2024-06-10T11:55:37.740" v="13497" actId="1076"/>
          <ac:graphicFrameMkLst>
            <pc:docMk/>
            <pc:sldMk cId="990718616" sldId="2147478692"/>
            <ac:graphicFrameMk id="3" creationId="{CFA5C2FF-6A23-7B94-10AA-0EEDECECC993}"/>
          </ac:graphicFrameMkLst>
        </pc:graphicFrameChg>
        <pc:graphicFrameChg chg="del mod">
          <ac:chgData name="Middlemiss, Jack" userId="625908a4-9308-4572-96b7-88c3cfc341bb" providerId="ADAL" clId="{1ECBCD84-4AD1-41DA-897C-BB464E361487}" dt="2024-06-10T11:55:33.766" v="13495" actId="478"/>
          <ac:graphicFrameMkLst>
            <pc:docMk/>
            <pc:sldMk cId="990718616" sldId="2147478692"/>
            <ac:graphicFrameMk id="4" creationId="{B174619B-A7E6-0C69-400E-3478B7882677}"/>
          </ac:graphicFrameMkLst>
        </pc:graphicFrameChg>
      </pc:sldChg>
      <pc:sldChg chg="addSp delSp modSp add mod ord">
        <pc:chgData name="Middlemiss, Jack" userId="625908a4-9308-4572-96b7-88c3cfc341bb" providerId="ADAL" clId="{1ECBCD84-4AD1-41DA-897C-BB464E361487}" dt="2024-06-10T11:58:26.810" v="13502"/>
        <pc:sldMkLst>
          <pc:docMk/>
          <pc:sldMk cId="738182454" sldId="2147478693"/>
        </pc:sldMkLst>
        <pc:graphicFrameChg chg="del">
          <ac:chgData name="Middlemiss, Jack" userId="625908a4-9308-4572-96b7-88c3cfc341bb" providerId="ADAL" clId="{1ECBCD84-4AD1-41DA-897C-BB464E361487}" dt="2024-06-10T11:56:04.549" v="13499" actId="478"/>
          <ac:graphicFrameMkLst>
            <pc:docMk/>
            <pc:sldMk cId="738182454" sldId="2147478693"/>
            <ac:graphicFrameMk id="3" creationId="{CFA5C2FF-6A23-7B94-10AA-0EEDECECC993}"/>
          </ac:graphicFrameMkLst>
        </pc:graphicFrameChg>
        <pc:graphicFrameChg chg="add mod">
          <ac:chgData name="Middlemiss, Jack" userId="625908a4-9308-4572-96b7-88c3cfc341bb" providerId="ADAL" clId="{1ECBCD84-4AD1-41DA-897C-BB464E361487}" dt="2024-06-10T11:56:05.673" v="13500"/>
          <ac:graphicFrameMkLst>
            <pc:docMk/>
            <pc:sldMk cId="738182454" sldId="2147478693"/>
            <ac:graphicFrameMk id="4" creationId="{D232ABAE-FFAE-4302-F417-C5BBE33523E5}"/>
          </ac:graphicFrameMkLst>
        </pc:graphicFrameChg>
      </pc:sldChg>
      <pc:sldChg chg="modSp mod">
        <pc:chgData name="Middlemiss, Jack" userId="625908a4-9308-4572-96b7-88c3cfc341bb" providerId="ADAL" clId="{1ECBCD84-4AD1-41DA-897C-BB464E361487}" dt="2024-06-10T15:24:05.087" v="14134" actId="20577"/>
        <pc:sldMkLst>
          <pc:docMk/>
          <pc:sldMk cId="3307625732" sldId="2147478694"/>
        </pc:sldMkLst>
        <pc:spChg chg="mod">
          <ac:chgData name="Middlemiss, Jack" userId="625908a4-9308-4572-96b7-88c3cfc341bb" providerId="ADAL" clId="{1ECBCD84-4AD1-41DA-897C-BB464E361487}" dt="2024-06-10T15:24:05.087" v="14134" actId="20577"/>
          <ac:spMkLst>
            <pc:docMk/>
            <pc:sldMk cId="3307625732" sldId="2147478694"/>
            <ac:spMk id="3" creationId="{AF22CA01-92B5-1B8D-2638-F82872CCCDBF}"/>
          </ac:spMkLst>
        </pc:spChg>
      </pc:sldChg>
      <pc:sldChg chg="new del">
        <pc:chgData name="Middlemiss, Jack" userId="625908a4-9308-4572-96b7-88c3cfc341bb" providerId="ADAL" clId="{1ECBCD84-4AD1-41DA-897C-BB464E361487}" dt="2024-06-11T11:35:35.470" v="14158" actId="47"/>
        <pc:sldMkLst>
          <pc:docMk/>
          <pc:sldMk cId="531455620" sldId="2147478695"/>
        </pc:sldMkLst>
      </pc:sldChg>
      <pc:sldMasterChg chg="delSldLayout">
        <pc:chgData name="Middlemiss, Jack" userId="625908a4-9308-4572-96b7-88c3cfc341bb" providerId="ADAL" clId="{1ECBCD84-4AD1-41DA-897C-BB464E361487}" dt="2024-06-03T15:25:01.716" v="7301" actId="2696"/>
        <pc:sldMasterMkLst>
          <pc:docMk/>
          <pc:sldMasterMk cId="3521449419" sldId="2147483660"/>
        </pc:sldMasterMkLst>
        <pc:sldLayoutChg chg="del">
          <pc:chgData name="Middlemiss, Jack" userId="625908a4-9308-4572-96b7-88c3cfc341bb" providerId="ADAL" clId="{1ECBCD84-4AD1-41DA-897C-BB464E361487}" dt="2024-06-03T15:25:01.716" v="7301" actId="2696"/>
          <pc:sldLayoutMkLst>
            <pc:docMk/>
            <pc:sldMasterMk cId="3521449419" sldId="2147483660"/>
            <pc:sldLayoutMk cId="3983079013" sldId="214748378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7FFFEC90_EE20026B.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7FFFEC90_EE20026B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7FFFEC90_EE20026B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7FFFEC90_EE20026B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7FFFEC90_EE20026B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w="3175">
              <a:solidFill>
                <a:schemeClr val="bg1"/>
              </a:solidFill>
            </a:ln>
          </c:spPr>
          <c:dPt>
            <c:idx val="0"/>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1-B270-436C-B1BC-38A314010815}"/>
              </c:ext>
            </c:extLst>
          </c:dPt>
          <c:dPt>
            <c:idx val="1"/>
            <c:bubble3D val="0"/>
            <c:spPr>
              <a:solidFill>
                <a:schemeClr val="accent1"/>
              </a:solidFill>
              <a:ln w="3175">
                <a:solidFill>
                  <a:schemeClr val="bg1"/>
                </a:solidFill>
              </a:ln>
              <a:effectLst/>
            </c:spPr>
            <c:extLst>
              <c:ext xmlns:c16="http://schemas.microsoft.com/office/drawing/2014/chart" uri="{C3380CC4-5D6E-409C-BE32-E72D297353CC}">
                <c16:uniqueId val="{00000003-B270-436C-B1BC-38A314010815}"/>
              </c:ext>
            </c:extLst>
          </c:dPt>
          <c:dPt>
            <c:idx val="2"/>
            <c:bubble3D val="0"/>
            <c:spPr>
              <a:solidFill>
                <a:srgbClr val="1E49E2"/>
              </a:solidFill>
              <a:ln w="3175">
                <a:solidFill>
                  <a:schemeClr val="bg1"/>
                </a:solidFill>
              </a:ln>
              <a:effectLst/>
            </c:spPr>
            <c:extLst>
              <c:ext xmlns:c16="http://schemas.microsoft.com/office/drawing/2014/chart" uri="{C3380CC4-5D6E-409C-BE32-E72D297353CC}">
                <c16:uniqueId val="{00000005-B270-436C-B1BC-38A314010815}"/>
              </c:ext>
            </c:extLst>
          </c:dPt>
          <c:dPt>
            <c:idx val="3"/>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7-B270-436C-B1BC-38A314010815}"/>
              </c:ext>
            </c:extLst>
          </c:dPt>
          <c:dPt>
            <c:idx val="4"/>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9-B270-436C-B1BC-38A314010815}"/>
              </c:ext>
            </c:extLst>
          </c:dPt>
          <c:cat>
            <c:strRef>
              <c:f>Sheet1!$A$2:$A$6</c:f>
              <c:strCache>
                <c:ptCount val="5"/>
                <c:pt idx="0">
                  <c:v>1st Qtr</c:v>
                </c:pt>
                <c:pt idx="1">
                  <c:v>2nd Qtr</c:v>
                </c:pt>
                <c:pt idx="2">
                  <c:v>3rd Qtr</c:v>
                </c:pt>
                <c:pt idx="3">
                  <c:v>4th Qtr</c:v>
                </c:pt>
                <c:pt idx="4">
                  <c:v>5th</c:v>
                </c:pt>
              </c:strCache>
            </c:str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A-B270-436C-B1BC-38A31401081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w="3175">
              <a:solidFill>
                <a:schemeClr val="bg1"/>
              </a:solidFill>
            </a:ln>
          </c:spPr>
          <c:dPt>
            <c:idx val="0"/>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1-B270-436C-B1BC-38A314010815}"/>
              </c:ext>
            </c:extLst>
          </c:dPt>
          <c:dPt>
            <c:idx val="1"/>
            <c:bubble3D val="0"/>
            <c:spPr>
              <a:solidFill>
                <a:schemeClr val="accent1"/>
              </a:solidFill>
              <a:ln w="3175">
                <a:solidFill>
                  <a:schemeClr val="bg1"/>
                </a:solidFill>
              </a:ln>
              <a:effectLst/>
            </c:spPr>
            <c:extLst>
              <c:ext xmlns:c16="http://schemas.microsoft.com/office/drawing/2014/chart" uri="{C3380CC4-5D6E-409C-BE32-E72D297353CC}">
                <c16:uniqueId val="{00000003-B270-436C-B1BC-38A314010815}"/>
              </c:ext>
            </c:extLst>
          </c:dPt>
          <c:dPt>
            <c:idx val="2"/>
            <c:bubble3D val="0"/>
            <c:spPr>
              <a:solidFill>
                <a:srgbClr val="1E49E2"/>
              </a:solidFill>
              <a:ln w="3175">
                <a:solidFill>
                  <a:schemeClr val="bg1"/>
                </a:solidFill>
              </a:ln>
              <a:effectLst/>
            </c:spPr>
            <c:extLst>
              <c:ext xmlns:c16="http://schemas.microsoft.com/office/drawing/2014/chart" uri="{C3380CC4-5D6E-409C-BE32-E72D297353CC}">
                <c16:uniqueId val="{00000005-B270-436C-B1BC-38A314010815}"/>
              </c:ext>
            </c:extLst>
          </c:dPt>
          <c:dPt>
            <c:idx val="3"/>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7-B270-436C-B1BC-38A314010815}"/>
              </c:ext>
            </c:extLst>
          </c:dPt>
          <c:dPt>
            <c:idx val="4"/>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9-B270-436C-B1BC-38A314010815}"/>
              </c:ext>
            </c:extLst>
          </c:dPt>
          <c:cat>
            <c:strRef>
              <c:f>Sheet1!$A$2:$A$6</c:f>
              <c:strCache>
                <c:ptCount val="5"/>
                <c:pt idx="0">
                  <c:v>1st Qtr</c:v>
                </c:pt>
                <c:pt idx="1">
                  <c:v>2nd Qtr</c:v>
                </c:pt>
                <c:pt idx="2">
                  <c:v>3rd Qtr</c:v>
                </c:pt>
                <c:pt idx="3">
                  <c:v>4th Qtr</c:v>
                </c:pt>
                <c:pt idx="4">
                  <c:v>5th</c:v>
                </c:pt>
              </c:strCache>
            </c:str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A-B270-436C-B1BC-38A31401081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w="3175">
              <a:solidFill>
                <a:schemeClr val="bg1"/>
              </a:solidFill>
            </a:ln>
          </c:spPr>
          <c:dPt>
            <c:idx val="0"/>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1-B270-436C-B1BC-38A314010815}"/>
              </c:ext>
            </c:extLst>
          </c:dPt>
          <c:dPt>
            <c:idx val="1"/>
            <c:bubble3D val="0"/>
            <c:spPr>
              <a:solidFill>
                <a:schemeClr val="accent1"/>
              </a:solidFill>
              <a:ln w="3175">
                <a:solidFill>
                  <a:schemeClr val="bg1"/>
                </a:solidFill>
              </a:ln>
              <a:effectLst/>
            </c:spPr>
            <c:extLst>
              <c:ext xmlns:c16="http://schemas.microsoft.com/office/drawing/2014/chart" uri="{C3380CC4-5D6E-409C-BE32-E72D297353CC}">
                <c16:uniqueId val="{00000003-B270-436C-B1BC-38A314010815}"/>
              </c:ext>
            </c:extLst>
          </c:dPt>
          <c:dPt>
            <c:idx val="2"/>
            <c:bubble3D val="0"/>
            <c:spPr>
              <a:solidFill>
                <a:srgbClr val="1E49E2"/>
              </a:solidFill>
              <a:ln w="3175">
                <a:solidFill>
                  <a:schemeClr val="bg1"/>
                </a:solidFill>
              </a:ln>
              <a:effectLst/>
            </c:spPr>
            <c:extLst>
              <c:ext xmlns:c16="http://schemas.microsoft.com/office/drawing/2014/chart" uri="{C3380CC4-5D6E-409C-BE32-E72D297353CC}">
                <c16:uniqueId val="{00000005-B270-436C-B1BC-38A314010815}"/>
              </c:ext>
            </c:extLst>
          </c:dPt>
          <c:dPt>
            <c:idx val="3"/>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7-B270-436C-B1BC-38A314010815}"/>
              </c:ext>
            </c:extLst>
          </c:dPt>
          <c:dPt>
            <c:idx val="4"/>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9-B270-436C-B1BC-38A314010815}"/>
              </c:ext>
            </c:extLst>
          </c:dPt>
          <c:cat>
            <c:strRef>
              <c:f>Sheet1!$A$2:$A$6</c:f>
              <c:strCache>
                <c:ptCount val="5"/>
                <c:pt idx="0">
                  <c:v>1st Qtr</c:v>
                </c:pt>
                <c:pt idx="1">
                  <c:v>2nd Qtr</c:v>
                </c:pt>
                <c:pt idx="2">
                  <c:v>3rd Qtr</c:v>
                </c:pt>
                <c:pt idx="3">
                  <c:v>4th Qtr</c:v>
                </c:pt>
                <c:pt idx="4">
                  <c:v>5th</c:v>
                </c:pt>
              </c:strCache>
            </c:str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A-B270-436C-B1BC-38A31401081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w="3175">
              <a:solidFill>
                <a:schemeClr val="bg1"/>
              </a:solidFill>
            </a:ln>
          </c:spPr>
          <c:dPt>
            <c:idx val="0"/>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1-B270-436C-B1BC-38A314010815}"/>
              </c:ext>
            </c:extLst>
          </c:dPt>
          <c:dPt>
            <c:idx val="1"/>
            <c:bubble3D val="0"/>
            <c:spPr>
              <a:solidFill>
                <a:schemeClr val="accent1"/>
              </a:solidFill>
              <a:ln w="3175">
                <a:solidFill>
                  <a:schemeClr val="bg1"/>
                </a:solidFill>
              </a:ln>
              <a:effectLst/>
            </c:spPr>
            <c:extLst>
              <c:ext xmlns:c16="http://schemas.microsoft.com/office/drawing/2014/chart" uri="{C3380CC4-5D6E-409C-BE32-E72D297353CC}">
                <c16:uniqueId val="{00000003-B270-436C-B1BC-38A314010815}"/>
              </c:ext>
            </c:extLst>
          </c:dPt>
          <c:dPt>
            <c:idx val="2"/>
            <c:bubble3D val="0"/>
            <c:spPr>
              <a:solidFill>
                <a:srgbClr val="1E49E2"/>
              </a:solidFill>
              <a:ln w="3175">
                <a:solidFill>
                  <a:schemeClr val="bg1"/>
                </a:solidFill>
              </a:ln>
              <a:effectLst/>
            </c:spPr>
            <c:extLst>
              <c:ext xmlns:c16="http://schemas.microsoft.com/office/drawing/2014/chart" uri="{C3380CC4-5D6E-409C-BE32-E72D297353CC}">
                <c16:uniqueId val="{00000005-B270-436C-B1BC-38A314010815}"/>
              </c:ext>
            </c:extLst>
          </c:dPt>
          <c:dPt>
            <c:idx val="3"/>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7-B270-436C-B1BC-38A314010815}"/>
              </c:ext>
            </c:extLst>
          </c:dPt>
          <c:dPt>
            <c:idx val="4"/>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9-B270-436C-B1BC-38A314010815}"/>
              </c:ext>
            </c:extLst>
          </c:dPt>
          <c:cat>
            <c:strRef>
              <c:f>Sheet1!$A$2:$A$6</c:f>
              <c:strCache>
                <c:ptCount val="5"/>
                <c:pt idx="0">
                  <c:v>1st Qtr</c:v>
                </c:pt>
                <c:pt idx="1">
                  <c:v>2nd Qtr</c:v>
                </c:pt>
                <c:pt idx="2">
                  <c:v>3rd Qtr</c:v>
                </c:pt>
                <c:pt idx="3">
                  <c:v>4th Qtr</c:v>
                </c:pt>
                <c:pt idx="4">
                  <c:v>5th</c:v>
                </c:pt>
              </c:strCache>
            </c:str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A-B270-436C-B1BC-38A31401081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w="3175">
              <a:solidFill>
                <a:schemeClr val="bg1"/>
              </a:solidFill>
            </a:ln>
          </c:spPr>
          <c:dPt>
            <c:idx val="0"/>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1-B270-436C-B1BC-38A314010815}"/>
              </c:ext>
            </c:extLst>
          </c:dPt>
          <c:dPt>
            <c:idx val="1"/>
            <c:bubble3D val="0"/>
            <c:spPr>
              <a:solidFill>
                <a:schemeClr val="accent1"/>
              </a:solidFill>
              <a:ln w="3175">
                <a:solidFill>
                  <a:schemeClr val="bg1"/>
                </a:solidFill>
              </a:ln>
              <a:effectLst/>
            </c:spPr>
            <c:extLst>
              <c:ext xmlns:c16="http://schemas.microsoft.com/office/drawing/2014/chart" uri="{C3380CC4-5D6E-409C-BE32-E72D297353CC}">
                <c16:uniqueId val="{00000003-B270-436C-B1BC-38A314010815}"/>
              </c:ext>
            </c:extLst>
          </c:dPt>
          <c:dPt>
            <c:idx val="2"/>
            <c:bubble3D val="0"/>
            <c:spPr>
              <a:solidFill>
                <a:srgbClr val="1E49E2"/>
              </a:solidFill>
              <a:ln w="3175">
                <a:solidFill>
                  <a:schemeClr val="bg1"/>
                </a:solidFill>
              </a:ln>
              <a:effectLst/>
            </c:spPr>
            <c:extLst>
              <c:ext xmlns:c16="http://schemas.microsoft.com/office/drawing/2014/chart" uri="{C3380CC4-5D6E-409C-BE32-E72D297353CC}">
                <c16:uniqueId val="{00000005-B270-436C-B1BC-38A314010815}"/>
              </c:ext>
            </c:extLst>
          </c:dPt>
          <c:dPt>
            <c:idx val="3"/>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7-B270-436C-B1BC-38A314010815}"/>
              </c:ext>
            </c:extLst>
          </c:dPt>
          <c:dPt>
            <c:idx val="4"/>
            <c:bubble3D val="0"/>
            <c:spPr>
              <a:solidFill>
                <a:schemeClr val="bg1">
                  <a:lumMod val="85000"/>
                </a:schemeClr>
              </a:solidFill>
              <a:ln w="3175">
                <a:solidFill>
                  <a:schemeClr val="bg1"/>
                </a:solidFill>
              </a:ln>
              <a:effectLst/>
            </c:spPr>
            <c:extLst>
              <c:ext xmlns:c16="http://schemas.microsoft.com/office/drawing/2014/chart" uri="{C3380CC4-5D6E-409C-BE32-E72D297353CC}">
                <c16:uniqueId val="{00000009-B270-436C-B1BC-38A314010815}"/>
              </c:ext>
            </c:extLst>
          </c:dPt>
          <c:cat>
            <c:strRef>
              <c:f>Sheet1!$A$2:$A$6</c:f>
              <c:strCache>
                <c:ptCount val="5"/>
                <c:pt idx="0">
                  <c:v>1st Qtr</c:v>
                </c:pt>
                <c:pt idx="1">
                  <c:v>2nd Qtr</c:v>
                </c:pt>
                <c:pt idx="2">
                  <c:v>3rd Qtr</c:v>
                </c:pt>
                <c:pt idx="3">
                  <c:v>4th Qtr</c:v>
                </c:pt>
                <c:pt idx="4">
                  <c:v>5th</c:v>
                </c:pt>
              </c:strCache>
            </c:str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A-B270-436C-B1BC-38A31401081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54D5F6-3183-428A-85C8-51C26DD4B5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Arial" panose="020B0604020202020204" pitchFamily="34" charset="0"/>
            </a:endParaRPr>
          </a:p>
        </p:txBody>
      </p:sp>
      <p:sp>
        <p:nvSpPr>
          <p:cNvPr id="3" name="Date Placeholder 2">
            <a:extLst>
              <a:ext uri="{FF2B5EF4-FFF2-40B4-BE49-F238E27FC236}">
                <a16:creationId xmlns:a16="http://schemas.microsoft.com/office/drawing/2014/main" id="{F1608F93-CC89-4063-A187-7B1597877F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BA84C-EC3E-4598-9C4D-8CE1D2A956F5}" type="datetimeFigureOut">
              <a:rPr lang="en-GB" smtClean="0">
                <a:latin typeface="Arial" panose="020B0604020202020204" pitchFamily="34" charset="0"/>
              </a:rPr>
              <a:t>23/08/2024</a:t>
            </a:fld>
            <a:endParaRPr lang="en-GB">
              <a:latin typeface="Arial" panose="020B0604020202020204" pitchFamily="34" charset="0"/>
            </a:endParaRPr>
          </a:p>
        </p:txBody>
      </p:sp>
      <p:sp>
        <p:nvSpPr>
          <p:cNvPr id="4" name="Footer Placeholder 3">
            <a:extLst>
              <a:ext uri="{FF2B5EF4-FFF2-40B4-BE49-F238E27FC236}">
                <a16:creationId xmlns:a16="http://schemas.microsoft.com/office/drawing/2014/main" id="{EE24D309-D941-4AA7-AD70-D334F1D592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Arial" panose="020B0604020202020204" pitchFamily="34" charset="0"/>
            </a:endParaRPr>
          </a:p>
        </p:txBody>
      </p:sp>
      <p:sp>
        <p:nvSpPr>
          <p:cNvPr id="5" name="Slide Number Placeholder 4">
            <a:extLst>
              <a:ext uri="{FF2B5EF4-FFF2-40B4-BE49-F238E27FC236}">
                <a16:creationId xmlns:a16="http://schemas.microsoft.com/office/drawing/2014/main" id="{B1E99044-B362-4E47-A054-164531AC8F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C0F9D0-9E03-483D-AC3B-FCB5CBA393CA}" type="slidenum">
              <a:rPr lang="en-GB" smtClean="0">
                <a:latin typeface="Arial" panose="020B0604020202020204" pitchFamily="34" charset="0"/>
              </a:rPr>
              <a:t>‹#›</a:t>
            </a:fld>
            <a:endParaRPr lang="en-GB">
              <a:latin typeface="Arial" panose="020B0604020202020204" pitchFamily="34" charset="0"/>
            </a:endParaRPr>
          </a:p>
        </p:txBody>
      </p:sp>
    </p:spTree>
    <p:extLst>
      <p:ext uri="{BB962C8B-B14F-4D97-AF65-F5344CB8AC3E}">
        <p14:creationId xmlns:p14="http://schemas.microsoft.com/office/powerpoint/2010/main" val="375430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C57A4BF-14E0-48E2-B42F-B29D277000AB}" type="datetimeFigureOut">
              <a:rPr lang="en-GB" smtClean="0"/>
              <a:pPr/>
              <a:t>23/08/2024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B5D948F-A673-4DC7-A0E9-FA274EAF3634}" type="slidenum">
              <a:rPr lang="en-GB" smtClean="0"/>
              <a:pPr/>
              <a:t>‹#›</a:t>
            </a:fld>
            <a:endParaRPr lang="en-GB"/>
          </a:p>
        </p:txBody>
      </p:sp>
    </p:spTree>
    <p:extLst>
      <p:ext uri="{BB962C8B-B14F-4D97-AF65-F5344CB8AC3E}">
        <p14:creationId xmlns:p14="http://schemas.microsoft.com/office/powerpoint/2010/main" val="349130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www.instagram.com/kpmgintheuk/" TargetMode="External"/><Relationship Id="rId12"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5.png"/><Relationship Id="rId11" Type="http://schemas.openxmlformats.org/officeDocument/2006/relationships/hyperlink" Target="https://www.youtube.com/@KPMGUK" TargetMode="External"/><Relationship Id="rId5" Type="http://schemas.openxmlformats.org/officeDocument/2006/relationships/hyperlink" Target="https://www.linkedin.com/company/kpmg-uk" TargetMode="External"/><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hyperlink" Target="https://twitter.com/kpmguk" TargetMode="Externa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s://www.instagram.com/kpmgintheuk/" TargetMode="External"/><Relationship Id="rId12"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5.png"/><Relationship Id="rId11" Type="http://schemas.openxmlformats.org/officeDocument/2006/relationships/hyperlink" Target="https://www.youtube.com/@KPMGUK" TargetMode="External"/><Relationship Id="rId5" Type="http://schemas.openxmlformats.org/officeDocument/2006/relationships/hyperlink" Target="https://www.linkedin.com/company/kpmg-uk" TargetMode="External"/><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hyperlink" Target="https://twitter.com/kpmguk"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F680A8EA-2B0E-411E-90AD-02F7AF47674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
        <p:nvSpPr>
          <p:cNvPr id="4" name="Rectangle 3">
            <a:extLst>
              <a:ext uri="{FF2B5EF4-FFF2-40B4-BE49-F238E27FC236}">
                <a16:creationId xmlns:a16="http://schemas.microsoft.com/office/drawing/2014/main" id="{1E96C774-8B31-4EC8-BF6C-ACF71C2F0C15}"/>
              </a:ext>
              <a:ext uri="{C183D7F6-B498-43B3-948B-1728B52AA6E4}">
                <adec:decorative xmlns:adec="http://schemas.microsoft.com/office/drawing/2017/decorative" val="1"/>
              </a:ext>
            </a:extLst>
          </p:cNvPr>
          <p:cNvSpPr>
            <a:spLocks noChangeAspect="1"/>
          </p:cNvSpPr>
          <p:nvPr userDrawn="1"/>
        </p:nvSpPr>
        <p:spPr>
          <a:xfrm>
            <a:off x="998476" y="1470479"/>
            <a:ext cx="6350010"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274841"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6" name="Text Placeholder 3"/>
          <p:cNvSpPr>
            <a:spLocks noGrp="1"/>
          </p:cNvSpPr>
          <p:nvPr>
            <p:ph type="body" sz="quarter" idx="11"/>
          </p:nvPr>
        </p:nvSpPr>
        <p:spPr>
          <a:xfrm>
            <a:off x="1274841"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527177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6C60-BBAD-4B44-9D69-53684892203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10" name="TextBox 9">
            <a:extLst>
              <a:ext uri="{FF2B5EF4-FFF2-40B4-BE49-F238E27FC236}">
                <a16:creationId xmlns:a16="http://schemas.microsoft.com/office/drawing/2014/main" id="{B339DC52-BE5A-4DB1-A59B-9DD871F00820}"/>
              </a:ext>
              <a:ext uri="{C183D7F6-B498-43B3-948B-1728B52AA6E4}">
                <adec:decorative xmlns:adec="http://schemas.microsoft.com/office/drawing/2017/decorative" val="0"/>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2024 KPMG LLP, a UK limited liability partnership and a member firm of the KPMG global organisation of independent member firms affiliated with KPMG International Limited, a private English company limited by guarantee. All rights reserved.</a:t>
            </a:r>
          </a:p>
        </p:txBody>
      </p:sp>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5" name="TextBox 4">
            <a:extLst>
              <a:ext uri="{FF2B5EF4-FFF2-40B4-BE49-F238E27FC236}">
                <a16:creationId xmlns:a16="http://schemas.microsoft.com/office/drawing/2014/main" id="{23B13141-5B21-49DB-9803-98F4E6E17F5A}"/>
              </a:ext>
              <a:ext uri="{C183D7F6-B498-43B3-948B-1728B52AA6E4}">
                <adec:decorative xmlns:adec="http://schemas.microsoft.com/office/drawing/2017/decorative" val="0"/>
              </a:ext>
            </a:extLst>
          </p:cNvPr>
          <p:cNvSpPr txBox="1"/>
          <p:nvPr userDrawn="1">
            <p:custDataLst>
              <p:tags r:id="rId1"/>
            </p:custDataLst>
          </p:nvPr>
        </p:nvSpPr>
        <p:spPr>
          <a:xfrm>
            <a:off x="8813800" y="6295536"/>
            <a:ext cx="2020193"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Confidential</a:t>
            </a:r>
          </a:p>
        </p:txBody>
      </p:sp>
      <p:cxnSp>
        <p:nvCxnSpPr>
          <p:cNvPr id="8" name="Straight Connector 7">
            <a:extLst>
              <a:ext uri="{FF2B5EF4-FFF2-40B4-BE49-F238E27FC236}">
                <a16:creationId xmlns:a16="http://schemas.microsoft.com/office/drawing/2014/main" id="{156A5C29-C797-4C37-9F34-9C206DC1B640}"/>
              </a:ext>
              <a:ext uri="{C183D7F6-B498-43B3-948B-1728B52AA6E4}">
                <adec:decorative xmlns:adec="http://schemas.microsoft.com/office/drawing/2017/decorative" val="1"/>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raphic 8">
            <a:extLst>
              <a:ext uri="{FF2B5EF4-FFF2-40B4-BE49-F238E27FC236}">
                <a16:creationId xmlns:a16="http://schemas.microsoft.com/office/drawing/2014/main" id="{147A601A-3AE8-4889-A026-9740E00CCFBB}"/>
              </a:ext>
              <a:ext uri="{C183D7F6-B498-43B3-948B-1728B52AA6E4}">
                <adec:decorative xmlns:adec="http://schemas.microsoft.com/office/drawing/2017/decorative" val="1"/>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7705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0"/>
          </p:nvPr>
        </p:nvSpPr>
        <p:spPr>
          <a:xfrm>
            <a:off x="995363" y="1330126"/>
            <a:ext cx="10198237"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Text_doubl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733E-E364-489F-B7AF-D2002EE59732}"/>
              </a:ext>
            </a:extLst>
          </p:cNvPr>
          <p:cNvSpPr>
            <a:spLocks noGrp="1"/>
          </p:cNvSpPr>
          <p:nvPr>
            <p:ph type="title" hasCustomPrompt="1"/>
          </p:nvPr>
        </p:nvSpPr>
        <p:spPr/>
        <p:txBody>
          <a:bodyPr/>
          <a:lstStyle>
            <a:lvl1pPr>
              <a:defRPr/>
            </a:lvl1pPr>
          </a:lstStyle>
          <a:p>
            <a:r>
              <a:rPr lang="en-US"/>
              <a:t>Click to edit </a:t>
            </a:r>
            <a:br>
              <a:rPr lang="en-US"/>
            </a:br>
            <a:r>
              <a:rPr lang="en-US"/>
              <a:t>Master title style</a:t>
            </a:r>
            <a:endParaRPr lang="en-GB"/>
          </a:p>
        </p:txBody>
      </p:sp>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8" y="1700213"/>
            <a:ext cx="1020127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394141"/>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ne Column Text_double title_KPMG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AE32-05EB-420A-97AB-3254804D32FD}"/>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endParaRPr lang="en-GB"/>
          </a:p>
        </p:txBody>
      </p:sp>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8" y="1700213"/>
            <a:ext cx="10201275" cy="4176712"/>
          </a:xfrm>
        </p:spPr>
        <p:txBody>
          <a:bodyPr/>
          <a:lstStyle>
            <a:lvl1pPr>
              <a:defRPr>
                <a:solidFill>
                  <a:schemeClr val="bg1"/>
                </a:solidFill>
              </a:defRPr>
            </a:lvl1pPr>
            <a:lvl2pPr>
              <a:defRPr>
                <a:solidFill>
                  <a:schemeClr val="bg1"/>
                </a:solidFill>
              </a:defRPr>
            </a:lvl2pPr>
            <a:lvl3pPr>
              <a:buClrTx/>
              <a:defRPr>
                <a:solidFill>
                  <a:schemeClr val="bg1"/>
                </a:solidFill>
              </a:defRPr>
            </a:lvl3pPr>
            <a:lvl4pPr marL="361950" indent="-180975">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Box 10">
            <a:extLst>
              <a:ext uri="{FF2B5EF4-FFF2-40B4-BE49-F238E27FC236}">
                <a16:creationId xmlns:a16="http://schemas.microsoft.com/office/drawing/2014/main" id="{60B3EAF3-28E7-4D7B-8406-7C5439890330}"/>
              </a:ext>
              <a:ext uri="{C183D7F6-B498-43B3-948B-1728B52AA6E4}">
                <adec:decorative xmlns:adec="http://schemas.microsoft.com/office/drawing/2017/decorative" val="0"/>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2024 KPMG LLP, a UK limited liability partnership and a member firm of the KPMG global organisation of independent member firms affiliated with KPMG International Limited, a private English company limited by guarantee. All rights reserved.</a:t>
            </a:r>
          </a:p>
        </p:txBody>
      </p:sp>
      <p:sp>
        <p:nvSpPr>
          <p:cNvPr id="6" name="TextBox 5">
            <a:extLst>
              <a:ext uri="{FF2B5EF4-FFF2-40B4-BE49-F238E27FC236}">
                <a16:creationId xmlns:a16="http://schemas.microsoft.com/office/drawing/2014/main" id="{EC919669-F96A-4239-990D-B48E0AE682F3}"/>
              </a:ext>
              <a:ext uri="{C183D7F6-B498-43B3-948B-1728B52AA6E4}">
                <adec:decorative xmlns:adec="http://schemas.microsoft.com/office/drawing/2017/decorative" val="0"/>
              </a:ext>
            </a:extLst>
          </p:cNvPr>
          <p:cNvSpPr txBox="1"/>
          <p:nvPr userDrawn="1">
            <p:custDataLst>
              <p:tags r:id="rId1"/>
            </p:custDataLst>
          </p:nvPr>
        </p:nvSpPr>
        <p:spPr>
          <a:xfrm>
            <a:off x="8820154" y="6295536"/>
            <a:ext cx="201384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Confidential</a:t>
            </a:r>
          </a:p>
        </p:txBody>
      </p:sp>
      <p:sp>
        <p:nvSpPr>
          <p:cNvPr id="5" name="Shape 8">
            <a:extLst>
              <a:ext uri="{FF2B5EF4-FFF2-40B4-BE49-F238E27FC236}">
                <a16:creationId xmlns:a16="http://schemas.microsoft.com/office/drawing/2014/main" id="{F4561A05-7671-4539-AB97-A9979F67EB4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cxnSp>
        <p:nvCxnSpPr>
          <p:cNvPr id="9" name="Straight Connector 8">
            <a:extLst>
              <a:ext uri="{FF2B5EF4-FFF2-40B4-BE49-F238E27FC236}">
                <a16:creationId xmlns:a16="http://schemas.microsoft.com/office/drawing/2014/main" id="{89D5ED2D-F17F-4481-8AE6-4D9EA0535145}"/>
              </a:ext>
              <a:ext uri="{C183D7F6-B498-43B3-948B-1728B52AA6E4}">
                <adec:decorative xmlns:adec="http://schemas.microsoft.com/office/drawing/2017/decorative" val="1"/>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id="{567897B5-3A96-440B-8018-FDD880280B2A}"/>
              </a:ext>
              <a:ext uri="{C183D7F6-B498-43B3-948B-1728B52AA6E4}">
                <adec:decorative xmlns:adec="http://schemas.microsoft.com/office/drawing/2017/decorative" val="1"/>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2568224362"/>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D8B3-A559-4E34-BA53-32A7F9278785}"/>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400" y="1330126"/>
            <a:ext cx="102012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5E763086-F07A-4E58-92AE-44C859D2AE6D}"/>
              </a:ext>
              <a:ext uri="{C183D7F6-B498-43B3-948B-1728B52AA6E4}">
                <adec:decorative xmlns:adec="http://schemas.microsoft.com/office/drawing/2017/decorative" val="0"/>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2024 KPMG LLP, a UK limited liability partnership and a member firm of the KPMG global organisation of independent member firms affiliated with KPMG International Limited, a private English company limited by guarantee. All rights reserved.</a:t>
            </a:r>
          </a:p>
        </p:txBody>
      </p:sp>
      <p:sp>
        <p:nvSpPr>
          <p:cNvPr id="5" name="TextBox 4">
            <a:extLst>
              <a:ext uri="{FF2B5EF4-FFF2-40B4-BE49-F238E27FC236}">
                <a16:creationId xmlns:a16="http://schemas.microsoft.com/office/drawing/2014/main" id="{23B13141-5B21-49DB-9803-98F4E6E17F5A}"/>
              </a:ext>
              <a:ext uri="{C183D7F6-B498-43B3-948B-1728B52AA6E4}">
                <adec:decorative xmlns:adec="http://schemas.microsoft.com/office/drawing/2017/decorative" val="0"/>
              </a:ext>
            </a:extLst>
          </p:cNvPr>
          <p:cNvSpPr txBox="1"/>
          <p:nvPr userDrawn="1">
            <p:custDataLst>
              <p:tags r:id="rId1"/>
            </p:custDataLst>
          </p:nvPr>
        </p:nvSpPr>
        <p:spPr>
          <a:xfrm>
            <a:off x="8896358" y="6295536"/>
            <a:ext cx="1937636"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Confidential</a:t>
            </a:r>
          </a:p>
        </p:txBody>
      </p:sp>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cxnSp>
        <p:nvCxnSpPr>
          <p:cNvPr id="8" name="Straight Connector 7">
            <a:extLst>
              <a:ext uri="{FF2B5EF4-FFF2-40B4-BE49-F238E27FC236}">
                <a16:creationId xmlns:a16="http://schemas.microsoft.com/office/drawing/2014/main" id="{156A5C29-C797-4C37-9F34-9C206DC1B640}"/>
              </a:ext>
              <a:ext uri="{C183D7F6-B498-43B3-948B-1728B52AA6E4}">
                <adec:decorative xmlns:adec="http://schemas.microsoft.com/office/drawing/2017/decorative" val="1"/>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raphic 8">
            <a:extLst>
              <a:ext uri="{FF2B5EF4-FFF2-40B4-BE49-F238E27FC236}">
                <a16:creationId xmlns:a16="http://schemas.microsoft.com/office/drawing/2014/main" id="{48947F85-E5F1-445E-BD2C-8963D165668D}"/>
              </a:ext>
              <a:ext uri="{C183D7F6-B498-43B3-948B-1728B52AA6E4}">
                <adec:decorative xmlns:adec="http://schemas.microsoft.com/office/drawing/2017/decorative" val="1"/>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99372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69D30F-5094-425F-A158-0850AE27D366}"/>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0"/>
          </p:nvPr>
        </p:nvSpPr>
        <p:spPr>
          <a:xfrm>
            <a:off x="1003200" y="1330126"/>
            <a:ext cx="4968000"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20800" y="1330126"/>
            <a:ext cx="4968000"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60996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18AE-52AC-4531-9640-0D2CA3A28F2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400" y="1330126"/>
            <a:ext cx="4968000"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7">
            <a:extLst>
              <a:ext uri="{FF2B5EF4-FFF2-40B4-BE49-F238E27FC236}">
                <a16:creationId xmlns:a16="http://schemas.microsoft.com/office/drawing/2014/main" id="{6ED3211B-3C86-4413-BA20-A4F81B443BE8}"/>
              </a:ext>
            </a:extLst>
          </p:cNvPr>
          <p:cNvSpPr>
            <a:spLocks noGrp="1"/>
          </p:cNvSpPr>
          <p:nvPr>
            <p:ph type="body" sz="quarter" idx="11"/>
          </p:nvPr>
        </p:nvSpPr>
        <p:spPr>
          <a:xfrm>
            <a:off x="6220800" y="1330126"/>
            <a:ext cx="49688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D3D4BF12-7F8F-40CA-B1A4-F208FE1D4045}"/>
              </a:ext>
              <a:ext uri="{C183D7F6-B498-43B3-948B-1728B52AA6E4}">
                <adec:decorative xmlns:adec="http://schemas.microsoft.com/office/drawing/2017/decorative" val="0"/>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2024 KPMG LLP, a UK limited liability partnership and a member firm of the KPMG global organisation of independent member firms affiliated with KPMG International Limited, a private English company limited by guarantee. All rights reserved.</a:t>
            </a:r>
          </a:p>
        </p:txBody>
      </p:sp>
      <p:sp>
        <p:nvSpPr>
          <p:cNvPr id="5" name="TextBox 4">
            <a:extLst>
              <a:ext uri="{FF2B5EF4-FFF2-40B4-BE49-F238E27FC236}">
                <a16:creationId xmlns:a16="http://schemas.microsoft.com/office/drawing/2014/main" id="{23B13141-5B21-49DB-9803-98F4E6E17F5A}"/>
              </a:ext>
              <a:ext uri="{C183D7F6-B498-43B3-948B-1728B52AA6E4}">
                <adec:decorative xmlns:adec="http://schemas.microsoft.com/office/drawing/2017/decorative" val="0"/>
              </a:ext>
            </a:extLst>
          </p:cNvPr>
          <p:cNvSpPr txBox="1"/>
          <p:nvPr userDrawn="1">
            <p:custDataLst>
              <p:tags r:id="rId1"/>
            </p:custDataLst>
          </p:nvPr>
        </p:nvSpPr>
        <p:spPr>
          <a:xfrm>
            <a:off x="8864606" y="6295536"/>
            <a:ext cx="1969388"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Confidential</a:t>
            </a:r>
          </a:p>
        </p:txBody>
      </p:sp>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cxnSp>
        <p:nvCxnSpPr>
          <p:cNvPr id="8" name="Straight Connector 7">
            <a:extLst>
              <a:ext uri="{FF2B5EF4-FFF2-40B4-BE49-F238E27FC236}">
                <a16:creationId xmlns:a16="http://schemas.microsoft.com/office/drawing/2014/main" id="{156A5C29-C797-4C37-9F34-9C206DC1B640}"/>
              </a:ext>
              <a:ext uri="{C183D7F6-B498-43B3-948B-1728B52AA6E4}">
                <adec:decorative xmlns:adec="http://schemas.microsoft.com/office/drawing/2017/decorative" val="1"/>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id="{79D6C947-06F1-4188-A558-E10C77FF12CE}"/>
              </a:ext>
              <a:ext uri="{C183D7F6-B498-43B3-948B-1728B52AA6E4}">
                <adec:decorative xmlns:adec="http://schemas.microsoft.com/office/drawing/2017/decorative" val="1"/>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5358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1C8742-D774-4F89-A78A-3FE2DD10535D}"/>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D32ADA-D319-4A1F-BF43-8C0B259FADD8}"/>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0"/>
          </p:nvPr>
        </p:nvSpPr>
        <p:spPr>
          <a:xfrm>
            <a:off x="1003200" y="1331360"/>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1003200" y="3742126"/>
            <a:ext cx="10195200" cy="213574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43F486-864A-4617-9E68-0A1C3CD9BA80}"/>
              </a:ext>
            </a:extLst>
          </p:cNvPr>
          <p:cNvSpPr>
            <a:spLocks noGrp="1"/>
          </p:cNvSpPr>
          <p:nvPr>
            <p:ph type="title"/>
          </p:nvPr>
        </p:nvSpPr>
        <p:spPr/>
        <p:txBody>
          <a:bodyPr/>
          <a:lstStyle/>
          <a:p>
            <a:r>
              <a:rPr lang="en-US"/>
              <a:t>Click to edit Master title style</a:t>
            </a:r>
            <a:endParaRPr lang="en-GB"/>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CB44795-849A-41CE-8B25-0DE9EB09F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
        <p:nvSpPr>
          <p:cNvPr id="16" name="Rectangle 15">
            <a:extLst>
              <a:ext uri="{FF2B5EF4-FFF2-40B4-BE49-F238E27FC236}">
                <a16:creationId xmlns:a16="http://schemas.microsoft.com/office/drawing/2014/main" id="{7F73FA8F-86B4-4B38-9318-B211F1BBAFEB}"/>
              </a:ext>
              <a:ext uri="{C183D7F6-B498-43B3-948B-1728B52AA6E4}">
                <adec:decorative xmlns:adec="http://schemas.microsoft.com/office/drawing/2017/decorative" val="1"/>
              </a:ext>
            </a:extLst>
          </p:cNvPr>
          <p:cNvSpPr>
            <a:spLocks noChangeAspect="1"/>
          </p:cNvSpPr>
          <p:nvPr userDrawn="1"/>
        </p:nvSpPr>
        <p:spPr>
          <a:xfrm>
            <a:off x="998476" y="1470479"/>
            <a:ext cx="3053689"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274841"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6" name="Text Placeholder 3"/>
          <p:cNvSpPr>
            <a:spLocks noGrp="1"/>
          </p:cNvSpPr>
          <p:nvPr userDrawn="1">
            <p:ph type="body" sz="quarter" idx="11"/>
          </p:nvPr>
        </p:nvSpPr>
        <p:spPr>
          <a:xfrm>
            <a:off x="1274841"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7359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Chart &amp;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93B809-7A30-47BC-953E-AF9FE10FDFBB}"/>
              </a:ext>
            </a:extLst>
          </p:cNvPr>
          <p:cNvSpPr>
            <a:spLocks noGrp="1"/>
          </p:cNvSpPr>
          <p:nvPr>
            <p:ph type="title"/>
          </p:nvPr>
        </p:nvSpPr>
        <p:spPr/>
        <p:txBody>
          <a:bodyPr/>
          <a:lstStyle/>
          <a:p>
            <a:r>
              <a:rPr lang="en-US"/>
              <a:t>Click to edit Master title style</a:t>
            </a:r>
            <a:endParaRPr lang="en-GB"/>
          </a:p>
        </p:txBody>
      </p:sp>
      <p:sp>
        <p:nvSpPr>
          <p:cNvPr id="7" name="Text Placeholder 8"/>
          <p:cNvSpPr>
            <a:spLocks noGrp="1"/>
          </p:cNvSpPr>
          <p:nvPr>
            <p:ph type="body" sz="quarter" idx="10"/>
          </p:nvPr>
        </p:nvSpPr>
        <p:spPr>
          <a:xfrm>
            <a:off x="1003200"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hart Placeholder 4"/>
          <p:cNvSpPr>
            <a:spLocks noGrp="1"/>
          </p:cNvSpPr>
          <p:nvPr>
            <p:ph type="chart" sz="quarter" idx="12"/>
          </p:nvPr>
        </p:nvSpPr>
        <p:spPr>
          <a:xfrm>
            <a:off x="1003200" y="3742126"/>
            <a:ext cx="3187200" cy="2134800"/>
          </a:xfrm>
        </p:spPr>
        <p:txBody>
          <a:bodyPr anchor="ctr"/>
          <a:lstStyle>
            <a:lvl1pPr algn="ctr">
              <a:defRPr/>
            </a:lvl1pPr>
          </a:lstStyle>
          <a:p>
            <a:r>
              <a:rPr lang="en-US"/>
              <a:t>Click icon to add chart</a:t>
            </a:r>
            <a:endParaRPr lang="en-GB"/>
          </a:p>
        </p:txBody>
      </p:sp>
      <p:sp>
        <p:nvSpPr>
          <p:cNvPr id="9" name="Text Placeholder 8"/>
          <p:cNvSpPr>
            <a:spLocks noGrp="1"/>
          </p:cNvSpPr>
          <p:nvPr>
            <p:ph type="body" sz="quarter" idx="14"/>
          </p:nvPr>
        </p:nvSpPr>
        <p:spPr>
          <a:xfrm>
            <a:off x="4507546"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4507546" y="3742126"/>
            <a:ext cx="3187200" cy="2134800"/>
          </a:xfrm>
        </p:spPr>
        <p:txBody>
          <a:bodyPr anchor="ctr"/>
          <a:lstStyle>
            <a:lvl1pPr algn="ctr">
              <a:defRPr/>
            </a:lvl1pPr>
          </a:lstStyle>
          <a:p>
            <a:r>
              <a:rPr lang="en-US"/>
              <a:t>Click icon to add chart</a:t>
            </a:r>
            <a:endParaRPr lang="en-GB"/>
          </a:p>
        </p:txBody>
      </p:sp>
      <p:sp>
        <p:nvSpPr>
          <p:cNvPr id="10" name="Text Placeholder 8"/>
          <p:cNvSpPr>
            <a:spLocks noGrp="1"/>
          </p:cNvSpPr>
          <p:nvPr>
            <p:ph type="body" sz="quarter" idx="15"/>
          </p:nvPr>
        </p:nvSpPr>
        <p:spPr>
          <a:xfrm>
            <a:off x="8011892"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4"/>
          <p:cNvSpPr>
            <a:spLocks noGrp="1"/>
          </p:cNvSpPr>
          <p:nvPr>
            <p:ph type="chart" sz="quarter" idx="13"/>
          </p:nvPr>
        </p:nvSpPr>
        <p:spPr>
          <a:xfrm>
            <a:off x="8011892" y="3742126"/>
            <a:ext cx="3187200" cy="2134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344133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F9AD75-9C5D-491A-8EB6-1E4763A9BC35}"/>
              </a:ext>
            </a:extLst>
          </p:cNvPr>
          <p:cNvSpPr>
            <a:spLocks noGrp="1"/>
          </p:cNvSpPr>
          <p:nvPr>
            <p:ph type="title"/>
          </p:nvPr>
        </p:nvSpPr>
        <p:spPr/>
        <p:txBody>
          <a:bodyPr/>
          <a:lstStyle/>
          <a:p>
            <a:r>
              <a:rPr lang="en-US"/>
              <a:t>Click to edit Master title style</a:t>
            </a:r>
            <a:endParaRPr lang="en-GB"/>
          </a:p>
        </p:txBody>
      </p:sp>
      <p:sp>
        <p:nvSpPr>
          <p:cNvPr id="13" name="Text Placeholder 12"/>
          <p:cNvSpPr>
            <a:spLocks noGrp="1"/>
          </p:cNvSpPr>
          <p:nvPr>
            <p:ph type="body" sz="quarter" idx="14" hasCustomPrompt="1"/>
          </p:nvPr>
        </p:nvSpPr>
        <p:spPr>
          <a:xfrm>
            <a:off x="1003200"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9" name="Text Placeholder 8"/>
          <p:cNvSpPr>
            <a:spLocks noGrp="1"/>
          </p:cNvSpPr>
          <p:nvPr>
            <p:ph type="body" sz="quarter" idx="10"/>
          </p:nvPr>
        </p:nvSpPr>
        <p:spPr>
          <a:xfrm>
            <a:off x="1003201"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2"/>
          <p:cNvSpPr>
            <a:spLocks noGrp="1"/>
          </p:cNvSpPr>
          <p:nvPr>
            <p:ph type="body" sz="quarter" idx="15" hasCustomPrompt="1"/>
          </p:nvPr>
        </p:nvSpPr>
        <p:spPr>
          <a:xfrm>
            <a:off x="3068984"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4" name="Text Placeholder 8"/>
          <p:cNvSpPr>
            <a:spLocks noGrp="1"/>
          </p:cNvSpPr>
          <p:nvPr>
            <p:ph type="body" sz="quarter" idx="11"/>
          </p:nvPr>
        </p:nvSpPr>
        <p:spPr>
          <a:xfrm>
            <a:off x="3068984"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2"/>
          <p:cNvSpPr>
            <a:spLocks noGrp="1"/>
          </p:cNvSpPr>
          <p:nvPr>
            <p:ph type="body" sz="quarter" idx="16" hasCustomPrompt="1"/>
          </p:nvPr>
        </p:nvSpPr>
        <p:spPr>
          <a:xfrm>
            <a:off x="5134768"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5" name="Text Placeholder 8"/>
          <p:cNvSpPr>
            <a:spLocks noGrp="1"/>
          </p:cNvSpPr>
          <p:nvPr>
            <p:ph type="body" sz="quarter" idx="12"/>
          </p:nvPr>
        </p:nvSpPr>
        <p:spPr>
          <a:xfrm>
            <a:off x="5134768"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2"/>
          <p:cNvSpPr>
            <a:spLocks noGrp="1"/>
          </p:cNvSpPr>
          <p:nvPr>
            <p:ph type="body" sz="quarter" idx="17" hasCustomPrompt="1"/>
          </p:nvPr>
        </p:nvSpPr>
        <p:spPr>
          <a:xfrm>
            <a:off x="7200552"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6" name="Text Placeholder 8"/>
          <p:cNvSpPr>
            <a:spLocks noGrp="1"/>
          </p:cNvSpPr>
          <p:nvPr>
            <p:ph type="body" sz="quarter" idx="13"/>
          </p:nvPr>
        </p:nvSpPr>
        <p:spPr>
          <a:xfrm>
            <a:off x="7200552"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2"/>
          <p:cNvSpPr>
            <a:spLocks noGrp="1"/>
          </p:cNvSpPr>
          <p:nvPr>
            <p:ph type="body" sz="quarter" idx="18" hasCustomPrompt="1"/>
          </p:nvPr>
        </p:nvSpPr>
        <p:spPr>
          <a:xfrm>
            <a:off x="9266337"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9266337"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51C022-C0B7-4310-BC9F-D7C63034FE3A}"/>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a:p>
        </p:txBody>
      </p:sp>
      <p:sp>
        <p:nvSpPr>
          <p:cNvPr id="31" name="Text Placeholder 12">
            <a:extLst>
              <a:ext uri="{FF2B5EF4-FFF2-40B4-BE49-F238E27FC236}">
                <a16:creationId xmlns:a16="http://schemas.microsoft.com/office/drawing/2014/main" id="{D3A5B3AC-C2E0-40CF-9D31-036461F790D0}"/>
              </a:ext>
            </a:extLst>
          </p:cNvPr>
          <p:cNvSpPr>
            <a:spLocks noGrp="1"/>
          </p:cNvSpPr>
          <p:nvPr>
            <p:ph type="body" sz="quarter" idx="14" hasCustomPrompt="1"/>
          </p:nvPr>
        </p:nvSpPr>
        <p:spPr>
          <a:xfrm>
            <a:off x="1003200"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7" name="Text Placeholder 8">
            <a:extLst>
              <a:ext uri="{FF2B5EF4-FFF2-40B4-BE49-F238E27FC236}">
                <a16:creationId xmlns:a16="http://schemas.microsoft.com/office/drawing/2014/main" id="{A68D3E60-F95F-4250-92C1-89CF93433E23}"/>
              </a:ext>
            </a:extLst>
          </p:cNvPr>
          <p:cNvSpPr>
            <a:spLocks noGrp="1"/>
          </p:cNvSpPr>
          <p:nvPr>
            <p:ph type="body" sz="quarter" idx="10"/>
          </p:nvPr>
        </p:nvSpPr>
        <p:spPr>
          <a:xfrm>
            <a:off x="1003201"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12">
            <a:extLst>
              <a:ext uri="{FF2B5EF4-FFF2-40B4-BE49-F238E27FC236}">
                <a16:creationId xmlns:a16="http://schemas.microsoft.com/office/drawing/2014/main" id="{969E3860-942E-40E2-A1C8-AF5DF29675F7}"/>
              </a:ext>
            </a:extLst>
          </p:cNvPr>
          <p:cNvSpPr>
            <a:spLocks noGrp="1"/>
          </p:cNvSpPr>
          <p:nvPr>
            <p:ph type="body" sz="quarter" idx="15" hasCustomPrompt="1"/>
          </p:nvPr>
        </p:nvSpPr>
        <p:spPr>
          <a:xfrm>
            <a:off x="3068984"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8" name="Text Placeholder 8">
            <a:extLst>
              <a:ext uri="{FF2B5EF4-FFF2-40B4-BE49-F238E27FC236}">
                <a16:creationId xmlns:a16="http://schemas.microsoft.com/office/drawing/2014/main" id="{8D8E592C-F128-4E4B-970B-BFB5C0F2A492}"/>
              </a:ext>
            </a:extLst>
          </p:cNvPr>
          <p:cNvSpPr>
            <a:spLocks noGrp="1"/>
          </p:cNvSpPr>
          <p:nvPr>
            <p:ph type="body" sz="quarter" idx="11"/>
          </p:nvPr>
        </p:nvSpPr>
        <p:spPr>
          <a:xfrm>
            <a:off x="3068984"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Text Placeholder 12">
            <a:extLst>
              <a:ext uri="{FF2B5EF4-FFF2-40B4-BE49-F238E27FC236}">
                <a16:creationId xmlns:a16="http://schemas.microsoft.com/office/drawing/2014/main" id="{8E580107-2025-4C04-9884-4A6DBB63DE03}"/>
              </a:ext>
            </a:extLst>
          </p:cNvPr>
          <p:cNvSpPr>
            <a:spLocks noGrp="1"/>
          </p:cNvSpPr>
          <p:nvPr>
            <p:ph type="body" sz="quarter" idx="16" hasCustomPrompt="1"/>
          </p:nvPr>
        </p:nvSpPr>
        <p:spPr>
          <a:xfrm>
            <a:off x="5134768"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9" name="Text Placeholder 8">
            <a:extLst>
              <a:ext uri="{FF2B5EF4-FFF2-40B4-BE49-F238E27FC236}">
                <a16:creationId xmlns:a16="http://schemas.microsoft.com/office/drawing/2014/main" id="{EE6B17CD-E0EF-40A4-A171-4E4B731CE0D9}"/>
              </a:ext>
            </a:extLst>
          </p:cNvPr>
          <p:cNvSpPr>
            <a:spLocks noGrp="1"/>
          </p:cNvSpPr>
          <p:nvPr>
            <p:ph type="body" sz="quarter" idx="12"/>
          </p:nvPr>
        </p:nvSpPr>
        <p:spPr>
          <a:xfrm>
            <a:off x="5134768"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Text Placeholder 12">
            <a:extLst>
              <a:ext uri="{FF2B5EF4-FFF2-40B4-BE49-F238E27FC236}">
                <a16:creationId xmlns:a16="http://schemas.microsoft.com/office/drawing/2014/main" id="{BC4D5128-392D-4FC9-A83F-FA43203A40D7}"/>
              </a:ext>
            </a:extLst>
          </p:cNvPr>
          <p:cNvSpPr>
            <a:spLocks noGrp="1"/>
          </p:cNvSpPr>
          <p:nvPr>
            <p:ph type="body" sz="quarter" idx="17" hasCustomPrompt="1"/>
          </p:nvPr>
        </p:nvSpPr>
        <p:spPr>
          <a:xfrm>
            <a:off x="7200552"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0" name="Text Placeholder 8">
            <a:extLst>
              <a:ext uri="{FF2B5EF4-FFF2-40B4-BE49-F238E27FC236}">
                <a16:creationId xmlns:a16="http://schemas.microsoft.com/office/drawing/2014/main" id="{03C9A44B-2A8F-416D-A76B-F3A018572E3F}"/>
              </a:ext>
            </a:extLst>
          </p:cNvPr>
          <p:cNvSpPr>
            <a:spLocks noGrp="1"/>
          </p:cNvSpPr>
          <p:nvPr>
            <p:ph type="body" sz="quarter" idx="13"/>
          </p:nvPr>
        </p:nvSpPr>
        <p:spPr>
          <a:xfrm>
            <a:off x="7200552"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5" name="Text Placeholder 12">
            <a:extLst>
              <a:ext uri="{FF2B5EF4-FFF2-40B4-BE49-F238E27FC236}">
                <a16:creationId xmlns:a16="http://schemas.microsoft.com/office/drawing/2014/main" id="{A8EB5529-8601-4864-9983-FBB672B8B9FF}"/>
              </a:ext>
            </a:extLst>
          </p:cNvPr>
          <p:cNvSpPr>
            <a:spLocks noGrp="1"/>
          </p:cNvSpPr>
          <p:nvPr>
            <p:ph type="body" sz="quarter" idx="18" hasCustomPrompt="1"/>
          </p:nvPr>
        </p:nvSpPr>
        <p:spPr>
          <a:xfrm>
            <a:off x="9266337"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6" name="Text Placeholder 8">
            <a:extLst>
              <a:ext uri="{FF2B5EF4-FFF2-40B4-BE49-F238E27FC236}">
                <a16:creationId xmlns:a16="http://schemas.microsoft.com/office/drawing/2014/main" id="{4715BC67-F699-49E6-B5D7-22ED9DFA817E}"/>
              </a:ext>
            </a:extLst>
          </p:cNvPr>
          <p:cNvSpPr>
            <a:spLocks noGrp="1"/>
          </p:cNvSpPr>
          <p:nvPr>
            <p:ph type="body" sz="quarter" idx="19"/>
          </p:nvPr>
        </p:nvSpPr>
        <p:spPr>
          <a:xfrm>
            <a:off x="9266337" y="1936712"/>
            <a:ext cx="1728000" cy="3940213"/>
          </a:xfrm>
          <a:solidFill>
            <a:schemeClr val="accent1">
              <a:lumMod val="20000"/>
              <a:lumOff val="80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3258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cess 6 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580C36-1E70-46DD-9783-AFD66B7DEC90}"/>
              </a:ext>
              <a:ext uri="{C183D7F6-B498-43B3-948B-1728B52AA6E4}">
                <adec:decorative xmlns:adec="http://schemas.microsoft.com/office/drawing/2017/decorative" val="1"/>
              </a:ext>
            </a:extLst>
          </p:cNvPr>
          <p:cNvSpPr/>
          <p:nvPr userDrawn="1"/>
        </p:nvSpPr>
        <p:spPr>
          <a:xfrm>
            <a:off x="0" y="0"/>
            <a:ext cx="12192000" cy="26860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a:solidFill>
                <a:schemeClr val="bg1"/>
              </a:solidFill>
            </a:endParaRPr>
          </a:p>
        </p:txBody>
      </p:sp>
      <p:sp>
        <p:nvSpPr>
          <p:cNvPr id="7" name="Title 6">
            <a:extLst>
              <a:ext uri="{FF2B5EF4-FFF2-40B4-BE49-F238E27FC236}">
                <a16:creationId xmlns:a16="http://schemas.microsoft.com/office/drawing/2014/main" id="{59724627-195E-4BFD-9A60-FFD6EECF128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10" name="Text Placeholder 9">
            <a:extLst>
              <a:ext uri="{FF2B5EF4-FFF2-40B4-BE49-F238E27FC236}">
                <a16:creationId xmlns:a16="http://schemas.microsoft.com/office/drawing/2014/main" id="{38557E01-A30E-46EA-BAB3-4F33E0992F32}"/>
              </a:ext>
            </a:extLst>
          </p:cNvPr>
          <p:cNvSpPr>
            <a:spLocks noGrp="1"/>
          </p:cNvSpPr>
          <p:nvPr>
            <p:ph type="body" sz="quarter" idx="21"/>
          </p:nvPr>
        </p:nvSpPr>
        <p:spPr>
          <a:xfrm>
            <a:off x="995363" y="1330325"/>
            <a:ext cx="10185400" cy="538609"/>
          </a:xfrm>
        </p:spPr>
        <p:txBody>
          <a:bodyPr>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9" name="Text Placeholder 8"/>
          <p:cNvSpPr>
            <a:spLocks noGrp="1"/>
          </p:cNvSpPr>
          <p:nvPr>
            <p:ph type="body" sz="quarter" idx="10"/>
          </p:nvPr>
        </p:nvSpPr>
        <p:spPr>
          <a:xfrm>
            <a:off x="1003200"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2720597"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4437994"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6155391"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a:extLst>
              <a:ext uri="{FF2B5EF4-FFF2-40B4-BE49-F238E27FC236}">
                <a16:creationId xmlns:a16="http://schemas.microsoft.com/office/drawing/2014/main" id="{E469478F-D315-4922-A7E4-E575455BF352}"/>
              </a:ext>
            </a:extLst>
          </p:cNvPr>
          <p:cNvSpPr>
            <a:spLocks noGrp="1"/>
          </p:cNvSpPr>
          <p:nvPr>
            <p:ph type="body" sz="quarter" idx="20"/>
          </p:nvPr>
        </p:nvSpPr>
        <p:spPr>
          <a:xfrm>
            <a:off x="7872788"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8"/>
          <p:cNvSpPr>
            <a:spLocks noGrp="1"/>
          </p:cNvSpPr>
          <p:nvPr>
            <p:ph type="body" sz="quarter" idx="19"/>
          </p:nvPr>
        </p:nvSpPr>
        <p:spPr>
          <a:xfrm>
            <a:off x="9590187"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991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70D7C0-6953-439A-A54E-CED56520F828}"/>
              </a:ext>
            </a:extLst>
          </p:cNvPr>
          <p:cNvSpPr>
            <a:spLocks noGrp="1"/>
          </p:cNvSpPr>
          <p:nvPr>
            <p:ph type="title"/>
          </p:nvPr>
        </p:nvSpPr>
        <p:spPr/>
        <p:txBody>
          <a:bodyPr/>
          <a:lstStyle/>
          <a:p>
            <a:r>
              <a:rPr lang="en-US"/>
              <a:t>Click to edit Master title style</a:t>
            </a:r>
            <a:endParaRPr lang="en-GB"/>
          </a:p>
        </p:txBody>
      </p:sp>
      <p:sp>
        <p:nvSpPr>
          <p:cNvPr id="13" name="Text Placeholder 12"/>
          <p:cNvSpPr>
            <a:spLocks noGrp="1"/>
          </p:cNvSpPr>
          <p:nvPr>
            <p:ph type="body" sz="quarter" idx="14" hasCustomPrompt="1"/>
          </p:nvPr>
        </p:nvSpPr>
        <p:spPr>
          <a:xfrm>
            <a:off x="100320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9" name="Text Placeholder 8"/>
          <p:cNvSpPr>
            <a:spLocks noGrp="1"/>
          </p:cNvSpPr>
          <p:nvPr>
            <p:ph type="body" sz="quarter" idx="10"/>
          </p:nvPr>
        </p:nvSpPr>
        <p:spPr>
          <a:xfrm>
            <a:off x="1003200"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2"/>
          <p:cNvSpPr>
            <a:spLocks noGrp="1"/>
          </p:cNvSpPr>
          <p:nvPr>
            <p:ph type="body" sz="quarter" idx="15" hasCustomPrompt="1"/>
          </p:nvPr>
        </p:nvSpPr>
        <p:spPr>
          <a:xfrm>
            <a:off x="3593775"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4" name="Text Placeholder 8"/>
          <p:cNvSpPr>
            <a:spLocks noGrp="1"/>
          </p:cNvSpPr>
          <p:nvPr>
            <p:ph type="body" sz="quarter" idx="11"/>
          </p:nvPr>
        </p:nvSpPr>
        <p:spPr>
          <a:xfrm>
            <a:off x="3593775"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2"/>
          <p:cNvSpPr>
            <a:spLocks noGrp="1"/>
          </p:cNvSpPr>
          <p:nvPr>
            <p:ph type="body" sz="quarter" idx="16" hasCustomPrompt="1"/>
          </p:nvPr>
        </p:nvSpPr>
        <p:spPr>
          <a:xfrm>
            <a:off x="618435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5" name="Text Placeholder 8"/>
          <p:cNvSpPr>
            <a:spLocks noGrp="1"/>
          </p:cNvSpPr>
          <p:nvPr>
            <p:ph type="body" sz="quarter" idx="12"/>
          </p:nvPr>
        </p:nvSpPr>
        <p:spPr>
          <a:xfrm>
            <a:off x="6184350"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2"/>
          <p:cNvSpPr>
            <a:spLocks noGrp="1"/>
          </p:cNvSpPr>
          <p:nvPr>
            <p:ph type="body" sz="quarter" idx="17" hasCustomPrompt="1"/>
          </p:nvPr>
        </p:nvSpPr>
        <p:spPr>
          <a:xfrm>
            <a:off x="8774926"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6" name="Text Placeholder 8"/>
          <p:cNvSpPr>
            <a:spLocks noGrp="1"/>
          </p:cNvSpPr>
          <p:nvPr>
            <p:ph type="body" sz="quarter" idx="13"/>
          </p:nvPr>
        </p:nvSpPr>
        <p:spPr>
          <a:xfrm>
            <a:off x="8774926"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83865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90D0D6-CEB9-47AA-B0BF-EB213FE3B803}"/>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a:p>
        </p:txBody>
      </p:sp>
      <p:sp>
        <p:nvSpPr>
          <p:cNvPr id="19" name="Text Placeholder 12">
            <a:extLst>
              <a:ext uri="{FF2B5EF4-FFF2-40B4-BE49-F238E27FC236}">
                <a16:creationId xmlns:a16="http://schemas.microsoft.com/office/drawing/2014/main" id="{3C84B130-9B9F-460C-87A1-4E3012ECEA7A}"/>
              </a:ext>
            </a:extLst>
          </p:cNvPr>
          <p:cNvSpPr>
            <a:spLocks noGrp="1"/>
          </p:cNvSpPr>
          <p:nvPr>
            <p:ph type="body" sz="quarter" idx="14" hasCustomPrompt="1"/>
          </p:nvPr>
        </p:nvSpPr>
        <p:spPr>
          <a:xfrm>
            <a:off x="100320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8">
            <a:extLst>
              <a:ext uri="{FF2B5EF4-FFF2-40B4-BE49-F238E27FC236}">
                <a16:creationId xmlns:a16="http://schemas.microsoft.com/office/drawing/2014/main" id="{ABA5FBEF-FE77-4CC8-B2D5-D94327DAF658}"/>
              </a:ext>
            </a:extLst>
          </p:cNvPr>
          <p:cNvSpPr>
            <a:spLocks noGrp="1"/>
          </p:cNvSpPr>
          <p:nvPr>
            <p:ph type="body" sz="quarter" idx="10"/>
          </p:nvPr>
        </p:nvSpPr>
        <p:spPr>
          <a:xfrm>
            <a:off x="1003200"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2">
            <a:extLst>
              <a:ext uri="{FF2B5EF4-FFF2-40B4-BE49-F238E27FC236}">
                <a16:creationId xmlns:a16="http://schemas.microsoft.com/office/drawing/2014/main" id="{FC076374-F8FA-413A-9C7F-81C823512353}"/>
              </a:ext>
            </a:extLst>
          </p:cNvPr>
          <p:cNvSpPr>
            <a:spLocks noGrp="1"/>
          </p:cNvSpPr>
          <p:nvPr>
            <p:ph type="body" sz="quarter" idx="15" hasCustomPrompt="1"/>
          </p:nvPr>
        </p:nvSpPr>
        <p:spPr>
          <a:xfrm>
            <a:off x="3593775"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a:extLst>
              <a:ext uri="{FF2B5EF4-FFF2-40B4-BE49-F238E27FC236}">
                <a16:creationId xmlns:a16="http://schemas.microsoft.com/office/drawing/2014/main" id="{659D9BAA-2BF4-4A94-BAA4-5D091A296246}"/>
              </a:ext>
            </a:extLst>
          </p:cNvPr>
          <p:cNvSpPr>
            <a:spLocks noGrp="1"/>
          </p:cNvSpPr>
          <p:nvPr>
            <p:ph type="body" sz="quarter" idx="11"/>
          </p:nvPr>
        </p:nvSpPr>
        <p:spPr>
          <a:xfrm>
            <a:off x="3593775"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12">
            <a:extLst>
              <a:ext uri="{FF2B5EF4-FFF2-40B4-BE49-F238E27FC236}">
                <a16:creationId xmlns:a16="http://schemas.microsoft.com/office/drawing/2014/main" id="{92DC24D7-E120-435A-8A2A-98E939AC4C9C}"/>
              </a:ext>
            </a:extLst>
          </p:cNvPr>
          <p:cNvSpPr>
            <a:spLocks noGrp="1"/>
          </p:cNvSpPr>
          <p:nvPr>
            <p:ph type="body" sz="quarter" idx="16" hasCustomPrompt="1"/>
          </p:nvPr>
        </p:nvSpPr>
        <p:spPr>
          <a:xfrm>
            <a:off x="618435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4" name="Text Placeholder 8">
            <a:extLst>
              <a:ext uri="{FF2B5EF4-FFF2-40B4-BE49-F238E27FC236}">
                <a16:creationId xmlns:a16="http://schemas.microsoft.com/office/drawing/2014/main" id="{E3D170C1-7106-44D2-A62F-A804F244A090}"/>
              </a:ext>
            </a:extLst>
          </p:cNvPr>
          <p:cNvSpPr>
            <a:spLocks noGrp="1"/>
          </p:cNvSpPr>
          <p:nvPr>
            <p:ph type="body" sz="quarter" idx="12"/>
          </p:nvPr>
        </p:nvSpPr>
        <p:spPr>
          <a:xfrm>
            <a:off x="6184350"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12">
            <a:extLst>
              <a:ext uri="{FF2B5EF4-FFF2-40B4-BE49-F238E27FC236}">
                <a16:creationId xmlns:a16="http://schemas.microsoft.com/office/drawing/2014/main" id="{41F15369-328E-43E6-894F-1F86414EB3F0}"/>
              </a:ext>
            </a:extLst>
          </p:cNvPr>
          <p:cNvSpPr>
            <a:spLocks noGrp="1"/>
          </p:cNvSpPr>
          <p:nvPr>
            <p:ph type="body" sz="quarter" idx="17" hasCustomPrompt="1"/>
          </p:nvPr>
        </p:nvSpPr>
        <p:spPr>
          <a:xfrm>
            <a:off x="8774926"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8" name="Text Placeholder 8">
            <a:extLst>
              <a:ext uri="{FF2B5EF4-FFF2-40B4-BE49-F238E27FC236}">
                <a16:creationId xmlns:a16="http://schemas.microsoft.com/office/drawing/2014/main" id="{5DDAC4CF-AC2F-4D83-9FB0-DDFB71EE9A2C}"/>
              </a:ext>
            </a:extLst>
          </p:cNvPr>
          <p:cNvSpPr>
            <a:spLocks noGrp="1"/>
          </p:cNvSpPr>
          <p:nvPr>
            <p:ph type="body" sz="quarter" idx="13"/>
          </p:nvPr>
        </p:nvSpPr>
        <p:spPr>
          <a:xfrm>
            <a:off x="8774926" y="1936713"/>
            <a:ext cx="2196000" cy="3940213"/>
          </a:xfrm>
          <a:solidFill>
            <a:schemeClr val="accent1">
              <a:lumMod val="20000"/>
              <a:lumOff val="80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733415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CA206-C726-4930-8059-66751EC1483B}"/>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17" name="Text Placeholder 16">
            <a:extLst>
              <a:ext uri="{FF2B5EF4-FFF2-40B4-BE49-F238E27FC236}">
                <a16:creationId xmlns:a16="http://schemas.microsoft.com/office/drawing/2014/main" id="{919862B5-E58D-4F98-8070-F04E6659AC38}"/>
              </a:ext>
            </a:extLst>
          </p:cNvPr>
          <p:cNvSpPr>
            <a:spLocks noGrp="1"/>
          </p:cNvSpPr>
          <p:nvPr>
            <p:ph type="body" sz="quarter" idx="53"/>
          </p:nvPr>
        </p:nvSpPr>
        <p:spPr>
          <a:xfrm>
            <a:off x="1003346" y="1330325"/>
            <a:ext cx="4967685" cy="2132614"/>
          </a:xfrm>
          <a:custGeom>
            <a:avLst/>
            <a:gdLst>
              <a:gd name="connsiteX0" fmla="*/ 0 w 4967685"/>
              <a:gd name="connsiteY0" fmla="*/ 0 h 2132614"/>
              <a:gd name="connsiteX1" fmla="*/ 4967685 w 4967685"/>
              <a:gd name="connsiteY1" fmla="*/ 0 h 2132614"/>
              <a:gd name="connsiteX2" fmla="*/ 4967685 w 4967685"/>
              <a:gd name="connsiteY2" fmla="*/ 1013538 h 2132614"/>
              <a:gd name="connsiteX3" fmla="*/ 3364916 w 4967685"/>
              <a:gd name="connsiteY3" fmla="*/ 1013538 h 2132614"/>
              <a:gd name="connsiteX4" fmla="*/ 3364916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4967685" y="0"/>
                </a:lnTo>
                <a:lnTo>
                  <a:pt x="4967685" y="1013538"/>
                </a:lnTo>
                <a:lnTo>
                  <a:pt x="3364916" y="1013538"/>
                </a:lnTo>
                <a:lnTo>
                  <a:pt x="3364916" y="2132614"/>
                </a:lnTo>
                <a:lnTo>
                  <a:pt x="0" y="2132614"/>
                </a:lnTo>
                <a:close/>
              </a:path>
            </a:pathLst>
          </a:custGeom>
          <a:solidFill>
            <a:schemeClr val="accent1">
              <a:lumMod val="20000"/>
              <a:lumOff val="80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EEBDCDC-F212-4ED4-8D32-7B1BC919EF2D}"/>
              </a:ext>
            </a:extLst>
          </p:cNvPr>
          <p:cNvSpPr>
            <a:spLocks noGrp="1"/>
          </p:cNvSpPr>
          <p:nvPr>
            <p:ph type="body" sz="quarter" idx="55"/>
          </p:nvPr>
        </p:nvSpPr>
        <p:spPr>
          <a:xfrm>
            <a:off x="6232260" y="1330325"/>
            <a:ext cx="4970724" cy="2132614"/>
          </a:xfrm>
          <a:custGeom>
            <a:avLst/>
            <a:gdLst>
              <a:gd name="connsiteX0" fmla="*/ 0 w 4970724"/>
              <a:gd name="connsiteY0" fmla="*/ 0 h 2132614"/>
              <a:gd name="connsiteX1" fmla="*/ 4970724 w 4970724"/>
              <a:gd name="connsiteY1" fmla="*/ 0 h 2132614"/>
              <a:gd name="connsiteX2" fmla="*/ 4970724 w 4970724"/>
              <a:gd name="connsiteY2" fmla="*/ 2132614 h 2132614"/>
              <a:gd name="connsiteX3" fmla="*/ 1602767 w 4970724"/>
              <a:gd name="connsiteY3" fmla="*/ 2132614 h 2132614"/>
              <a:gd name="connsiteX4" fmla="*/ 1602767 w 4970724"/>
              <a:gd name="connsiteY4" fmla="*/ 1013538 h 2132614"/>
              <a:gd name="connsiteX5" fmla="*/ 0 w 4970724"/>
              <a:gd name="connsiteY5" fmla="*/ 1013538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0" y="0"/>
                </a:moveTo>
                <a:lnTo>
                  <a:pt x="4970724" y="0"/>
                </a:lnTo>
                <a:lnTo>
                  <a:pt x="4970724" y="2132614"/>
                </a:lnTo>
                <a:lnTo>
                  <a:pt x="1602767" y="2132614"/>
                </a:lnTo>
                <a:lnTo>
                  <a:pt x="1602767" y="1013538"/>
                </a:lnTo>
                <a:lnTo>
                  <a:pt x="0" y="1013538"/>
                </a:lnTo>
                <a:close/>
              </a:path>
            </a:pathLst>
          </a:custGeom>
          <a:solidFill>
            <a:schemeClr val="accent1">
              <a:lumMod val="20000"/>
              <a:lumOff val="80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sz="quarter" idx="21"/>
          </p:nvPr>
        </p:nvSpPr>
        <p:spPr bwMode="gray">
          <a:xfrm>
            <a:off x="4571176" y="2546022"/>
            <a:ext cx="3049649" cy="2118398"/>
          </a:xfrm>
          <a:prstGeom prst="rect">
            <a:avLst/>
          </a:prstGeom>
          <a:solidFill>
            <a:schemeClr val="accent1"/>
          </a:solidFill>
          <a:ln>
            <a:noFill/>
          </a:ln>
        </p:spPr>
        <p:txBody>
          <a:bodyPr lIns="108000" tIns="108000" rIns="108000" bIns="108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20" name="Text Placeholder 19">
            <a:extLst>
              <a:ext uri="{FF2B5EF4-FFF2-40B4-BE49-F238E27FC236}">
                <a16:creationId xmlns:a16="http://schemas.microsoft.com/office/drawing/2014/main" id="{BE0E984E-3A85-42BD-A2C6-26D3EB300D8B}"/>
              </a:ext>
            </a:extLst>
          </p:cNvPr>
          <p:cNvSpPr>
            <a:spLocks noGrp="1"/>
          </p:cNvSpPr>
          <p:nvPr>
            <p:ph type="body" sz="quarter" idx="54"/>
          </p:nvPr>
        </p:nvSpPr>
        <p:spPr>
          <a:xfrm>
            <a:off x="1003346" y="3747502"/>
            <a:ext cx="4967685" cy="2132614"/>
          </a:xfrm>
          <a:custGeom>
            <a:avLst/>
            <a:gdLst>
              <a:gd name="connsiteX0" fmla="*/ 0 w 4967685"/>
              <a:gd name="connsiteY0" fmla="*/ 0 h 2132614"/>
              <a:gd name="connsiteX1" fmla="*/ 3364916 w 4967685"/>
              <a:gd name="connsiteY1" fmla="*/ 0 h 2132614"/>
              <a:gd name="connsiteX2" fmla="*/ 3364916 w 4967685"/>
              <a:gd name="connsiteY2" fmla="*/ 1119077 h 2132614"/>
              <a:gd name="connsiteX3" fmla="*/ 4967685 w 4967685"/>
              <a:gd name="connsiteY3" fmla="*/ 1119077 h 2132614"/>
              <a:gd name="connsiteX4" fmla="*/ 4967685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3364916" y="0"/>
                </a:lnTo>
                <a:lnTo>
                  <a:pt x="3364916" y="1119077"/>
                </a:lnTo>
                <a:lnTo>
                  <a:pt x="4967685" y="1119077"/>
                </a:lnTo>
                <a:lnTo>
                  <a:pt x="4967685" y="2132614"/>
                </a:lnTo>
                <a:lnTo>
                  <a:pt x="0" y="2132614"/>
                </a:lnTo>
                <a:close/>
              </a:path>
            </a:pathLst>
          </a:custGeom>
          <a:solidFill>
            <a:schemeClr val="accent1">
              <a:lumMod val="20000"/>
              <a:lumOff val="80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8">
            <a:extLst>
              <a:ext uri="{FF2B5EF4-FFF2-40B4-BE49-F238E27FC236}">
                <a16:creationId xmlns:a16="http://schemas.microsoft.com/office/drawing/2014/main" id="{4DB6DB5B-6EBB-4E77-8ECE-2DE4424BD660}"/>
              </a:ext>
            </a:extLst>
          </p:cNvPr>
          <p:cNvSpPr>
            <a:spLocks noGrp="1"/>
          </p:cNvSpPr>
          <p:nvPr>
            <p:ph type="body" sz="quarter" idx="56"/>
          </p:nvPr>
        </p:nvSpPr>
        <p:spPr>
          <a:xfrm>
            <a:off x="6232260" y="3747502"/>
            <a:ext cx="4970724" cy="2132614"/>
          </a:xfrm>
          <a:custGeom>
            <a:avLst/>
            <a:gdLst>
              <a:gd name="connsiteX0" fmla="*/ 1602767 w 4970724"/>
              <a:gd name="connsiteY0" fmla="*/ 0 h 2132614"/>
              <a:gd name="connsiteX1" fmla="*/ 4970724 w 4970724"/>
              <a:gd name="connsiteY1" fmla="*/ 0 h 2132614"/>
              <a:gd name="connsiteX2" fmla="*/ 4970724 w 4970724"/>
              <a:gd name="connsiteY2" fmla="*/ 2132614 h 2132614"/>
              <a:gd name="connsiteX3" fmla="*/ 0 w 4970724"/>
              <a:gd name="connsiteY3" fmla="*/ 2132614 h 2132614"/>
              <a:gd name="connsiteX4" fmla="*/ 0 w 4970724"/>
              <a:gd name="connsiteY4" fmla="*/ 1119077 h 2132614"/>
              <a:gd name="connsiteX5" fmla="*/ 1602767 w 4970724"/>
              <a:gd name="connsiteY5" fmla="*/ 1119077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1602767" y="0"/>
                </a:moveTo>
                <a:lnTo>
                  <a:pt x="4970724" y="0"/>
                </a:lnTo>
                <a:lnTo>
                  <a:pt x="4970724" y="2132614"/>
                </a:lnTo>
                <a:lnTo>
                  <a:pt x="0" y="2132614"/>
                </a:lnTo>
                <a:lnTo>
                  <a:pt x="0" y="1119077"/>
                </a:lnTo>
                <a:lnTo>
                  <a:pt x="1602767" y="1119077"/>
                </a:lnTo>
                <a:close/>
              </a:path>
            </a:pathLst>
          </a:custGeom>
          <a:solidFill>
            <a:schemeClr val="accent1">
              <a:lumMod val="20000"/>
              <a:lumOff val="80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95858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6913D-77B2-43C9-9A9E-B86D68E16B74}"/>
              </a:ext>
            </a:extLst>
          </p:cNvPr>
          <p:cNvSpPr>
            <a:spLocks noGrp="1"/>
          </p:cNvSpPr>
          <p:nvPr>
            <p:ph type="title"/>
          </p:nvPr>
        </p:nvSpPr>
        <p:spPr/>
        <p:txBody>
          <a:bodyPr/>
          <a:lstStyle/>
          <a:p>
            <a:r>
              <a:rPr lang="en-US"/>
              <a:t>Click to edit Master title style</a:t>
            </a:r>
            <a:endParaRPr lang="en-GB"/>
          </a:p>
        </p:txBody>
      </p:sp>
      <p:sp>
        <p:nvSpPr>
          <p:cNvPr id="20"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9" name="Text Placeholder 8"/>
          <p:cNvSpPr>
            <a:spLocks noGrp="1"/>
          </p:cNvSpPr>
          <p:nvPr>
            <p:ph type="body" sz="quarter" idx="19"/>
          </p:nvPr>
        </p:nvSpPr>
        <p:spPr>
          <a:xfrm>
            <a:off x="1003200" y="1720713"/>
            <a:ext cx="4968000" cy="4156211"/>
          </a:xfrm>
          <a:solidFill>
            <a:schemeClr val="accent1">
              <a:lumMod val="20000"/>
              <a:lumOff val="80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36040" y="1720713"/>
            <a:ext cx="4968000" cy="4156211"/>
          </a:xfrm>
          <a:solidFill>
            <a:schemeClr val="accent1">
              <a:lumMod val="20000"/>
              <a:lumOff val="80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5535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8E881-FC4C-4F00-9389-FF3C71D7CB78}"/>
              </a:ext>
            </a:extLst>
          </p:cNvPr>
          <p:cNvSpPr>
            <a:spLocks noGrp="1"/>
          </p:cNvSpPr>
          <p:nvPr>
            <p:ph type="title"/>
          </p:nvPr>
        </p:nvSpPr>
        <p:spPr/>
        <p:txBody>
          <a:bodyPr/>
          <a:lstStyle/>
          <a:p>
            <a:r>
              <a:rPr lang="en-US"/>
              <a:t>Click to edit Master title style</a:t>
            </a:r>
            <a:endParaRPr lang="en-GB"/>
          </a:p>
        </p:txBody>
      </p:sp>
      <p:sp>
        <p:nvSpPr>
          <p:cNvPr id="14"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3" name="Text Placeholder 8"/>
          <p:cNvSpPr>
            <a:spLocks noGrp="1"/>
          </p:cNvSpPr>
          <p:nvPr>
            <p:ph type="body" sz="quarter" idx="19"/>
          </p:nvPr>
        </p:nvSpPr>
        <p:spPr>
          <a:xfrm>
            <a:off x="1003200" y="1720714"/>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36040" y="1720714"/>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8"/>
          <p:cNvSpPr>
            <a:spLocks noGrp="1"/>
          </p:cNvSpPr>
          <p:nvPr>
            <p:ph type="body" sz="quarter" idx="24"/>
          </p:nvPr>
        </p:nvSpPr>
        <p:spPr>
          <a:xfrm>
            <a:off x="100320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30720"/>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p:cNvSpPr>
            <a:spLocks noGrp="1"/>
          </p:cNvSpPr>
          <p:nvPr>
            <p:ph type="body" sz="quarter" idx="26"/>
          </p:nvPr>
        </p:nvSpPr>
        <p:spPr>
          <a:xfrm>
            <a:off x="623604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36040" y="4130720"/>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55695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our Quad Boxes BG Dark Colour">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275135-3A5F-40EA-83D5-8A21BF90397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70" name="Text Placeholder 8">
            <a:extLst>
              <a:ext uri="{FF2B5EF4-FFF2-40B4-BE49-F238E27FC236}">
                <a16:creationId xmlns:a16="http://schemas.microsoft.com/office/drawing/2014/main" id="{E8B6691E-17EA-480D-B598-F314E1A68EB3}"/>
              </a:ext>
            </a:extLst>
          </p:cNvPr>
          <p:cNvSpPr>
            <a:spLocks noGrp="1"/>
          </p:cNvSpPr>
          <p:nvPr>
            <p:ph type="body" sz="quarter" idx="20"/>
          </p:nvPr>
        </p:nvSpPr>
        <p:spPr>
          <a:xfrm>
            <a:off x="1003200" y="1331913"/>
            <a:ext cx="4968000" cy="388800"/>
          </a:xfrm>
          <a:solidFill>
            <a:schemeClr val="accent1"/>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69" name="Text Placeholder 8">
            <a:extLst>
              <a:ext uri="{FF2B5EF4-FFF2-40B4-BE49-F238E27FC236}">
                <a16:creationId xmlns:a16="http://schemas.microsoft.com/office/drawing/2014/main" id="{2086F202-0162-4310-A956-FCCC9474338A}"/>
              </a:ext>
            </a:extLst>
          </p:cNvPr>
          <p:cNvSpPr>
            <a:spLocks noGrp="1"/>
          </p:cNvSpPr>
          <p:nvPr>
            <p:ph type="body" sz="quarter" idx="19"/>
          </p:nvPr>
        </p:nvSpPr>
        <p:spPr>
          <a:xfrm>
            <a:off x="1003200" y="1720714"/>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2" name="Text Placeholder 8">
            <a:extLst>
              <a:ext uri="{FF2B5EF4-FFF2-40B4-BE49-F238E27FC236}">
                <a16:creationId xmlns:a16="http://schemas.microsoft.com/office/drawing/2014/main" id="{B2FCC9C9-35DE-4F3C-A352-30EE65DD5B86}"/>
              </a:ext>
            </a:extLst>
          </p:cNvPr>
          <p:cNvSpPr>
            <a:spLocks noGrp="1"/>
          </p:cNvSpPr>
          <p:nvPr>
            <p:ph type="body" sz="quarter" idx="22"/>
          </p:nvPr>
        </p:nvSpPr>
        <p:spPr>
          <a:xfrm>
            <a:off x="6236040" y="1331913"/>
            <a:ext cx="4968000" cy="388800"/>
          </a:xfrm>
          <a:solidFill>
            <a:schemeClr val="accent1"/>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1" name="Text Placeholder 8">
            <a:extLst>
              <a:ext uri="{FF2B5EF4-FFF2-40B4-BE49-F238E27FC236}">
                <a16:creationId xmlns:a16="http://schemas.microsoft.com/office/drawing/2014/main" id="{59F2358C-C167-462D-9F76-6D66B9B409BE}"/>
              </a:ext>
            </a:extLst>
          </p:cNvPr>
          <p:cNvSpPr>
            <a:spLocks noGrp="1"/>
          </p:cNvSpPr>
          <p:nvPr>
            <p:ph type="body" sz="quarter" idx="21"/>
          </p:nvPr>
        </p:nvSpPr>
        <p:spPr>
          <a:xfrm>
            <a:off x="6236040" y="1720714"/>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4" name="Text Placeholder 8">
            <a:extLst>
              <a:ext uri="{FF2B5EF4-FFF2-40B4-BE49-F238E27FC236}">
                <a16:creationId xmlns:a16="http://schemas.microsoft.com/office/drawing/2014/main" id="{0383342E-84C2-404C-8D37-45747A191605}"/>
              </a:ext>
            </a:extLst>
          </p:cNvPr>
          <p:cNvSpPr>
            <a:spLocks noGrp="1"/>
          </p:cNvSpPr>
          <p:nvPr>
            <p:ph type="body" sz="quarter" idx="24"/>
          </p:nvPr>
        </p:nvSpPr>
        <p:spPr>
          <a:xfrm>
            <a:off x="1003200" y="3741920"/>
            <a:ext cx="4968000" cy="388800"/>
          </a:xfrm>
          <a:solidFill>
            <a:schemeClr val="accent1"/>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3" name="Text Placeholder 8">
            <a:extLst>
              <a:ext uri="{FF2B5EF4-FFF2-40B4-BE49-F238E27FC236}">
                <a16:creationId xmlns:a16="http://schemas.microsoft.com/office/drawing/2014/main" id="{EA017BC0-9170-4186-94F7-40E80F981A05}"/>
              </a:ext>
            </a:extLst>
          </p:cNvPr>
          <p:cNvSpPr>
            <a:spLocks noGrp="1"/>
          </p:cNvSpPr>
          <p:nvPr>
            <p:ph type="body" sz="quarter" idx="23"/>
          </p:nvPr>
        </p:nvSpPr>
        <p:spPr>
          <a:xfrm>
            <a:off x="1003200" y="4130720"/>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6" name="Text Placeholder 8">
            <a:extLst>
              <a:ext uri="{FF2B5EF4-FFF2-40B4-BE49-F238E27FC236}">
                <a16:creationId xmlns:a16="http://schemas.microsoft.com/office/drawing/2014/main" id="{4C0C9B8C-19B0-44D7-9F0F-975D45D4007F}"/>
              </a:ext>
            </a:extLst>
          </p:cNvPr>
          <p:cNvSpPr>
            <a:spLocks noGrp="1"/>
          </p:cNvSpPr>
          <p:nvPr>
            <p:ph type="body" sz="quarter" idx="26"/>
          </p:nvPr>
        </p:nvSpPr>
        <p:spPr>
          <a:xfrm>
            <a:off x="6236040" y="3741920"/>
            <a:ext cx="4968000" cy="388800"/>
          </a:xfrm>
          <a:solidFill>
            <a:schemeClr val="accent1"/>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5" name="Text Placeholder 8">
            <a:extLst>
              <a:ext uri="{FF2B5EF4-FFF2-40B4-BE49-F238E27FC236}">
                <a16:creationId xmlns:a16="http://schemas.microsoft.com/office/drawing/2014/main" id="{BE27B3E2-E887-473C-8464-38B061F67EA7}"/>
              </a:ext>
            </a:extLst>
          </p:cNvPr>
          <p:cNvSpPr>
            <a:spLocks noGrp="1"/>
          </p:cNvSpPr>
          <p:nvPr>
            <p:ph type="body" sz="quarter" idx="25"/>
          </p:nvPr>
        </p:nvSpPr>
        <p:spPr>
          <a:xfrm>
            <a:off x="6236040" y="4130720"/>
            <a:ext cx="4968000" cy="1746205"/>
          </a:xfrm>
          <a:solidFill>
            <a:schemeClr val="accent1">
              <a:lumMod val="20000"/>
              <a:lumOff val="80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Box 15">
            <a:extLst>
              <a:ext uri="{FF2B5EF4-FFF2-40B4-BE49-F238E27FC236}">
                <a16:creationId xmlns:a16="http://schemas.microsoft.com/office/drawing/2014/main" id="{5F74BEB4-0965-42B5-93CA-8952D5BB7D39}"/>
              </a:ext>
              <a:ext uri="{C183D7F6-B498-43B3-948B-1728B52AA6E4}">
                <adec:decorative xmlns:adec="http://schemas.microsoft.com/office/drawing/2017/decorative" val="0"/>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2024 KPMG LLP, a UK limited liability partnership and a member firm of the KPMG global organisation of independent member firms affiliated with KPMG International Limited, a private English company limited by guarantee. All rights reserved.</a:t>
            </a:r>
          </a:p>
        </p:txBody>
      </p:sp>
      <p:sp>
        <p:nvSpPr>
          <p:cNvPr id="12" name="TextBox 11">
            <a:extLst>
              <a:ext uri="{FF2B5EF4-FFF2-40B4-BE49-F238E27FC236}">
                <a16:creationId xmlns:a16="http://schemas.microsoft.com/office/drawing/2014/main" id="{2F13A210-92DD-4299-9F1D-B2FE60EC3160}"/>
              </a:ext>
              <a:ext uri="{C183D7F6-B498-43B3-948B-1728B52AA6E4}">
                <adec:decorative xmlns:adec="http://schemas.microsoft.com/office/drawing/2017/decorative" val="0"/>
              </a:ext>
            </a:extLst>
          </p:cNvPr>
          <p:cNvSpPr txBox="1"/>
          <p:nvPr userDrawn="1">
            <p:custDataLst>
              <p:tags r:id="rId1"/>
            </p:custDataLst>
          </p:nvPr>
        </p:nvSpPr>
        <p:spPr>
          <a:xfrm>
            <a:off x="8902702" y="6295536"/>
            <a:ext cx="1931292"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Confidential</a:t>
            </a:r>
          </a:p>
        </p:txBody>
      </p:sp>
      <p:sp>
        <p:nvSpPr>
          <p:cNvPr id="11" name="Shape 8">
            <a:extLst>
              <a:ext uri="{FF2B5EF4-FFF2-40B4-BE49-F238E27FC236}">
                <a16:creationId xmlns:a16="http://schemas.microsoft.com/office/drawing/2014/main" id="{1763B05F-830B-4267-AD78-15D92D15E48D}"/>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cxnSp>
        <p:nvCxnSpPr>
          <p:cNvPr id="19" name="Straight Connector 18">
            <a:extLst>
              <a:ext uri="{FF2B5EF4-FFF2-40B4-BE49-F238E27FC236}">
                <a16:creationId xmlns:a16="http://schemas.microsoft.com/office/drawing/2014/main" id="{E4C51904-D930-45AA-AF92-A006847C8BF5}"/>
              </a:ext>
              <a:ext uri="{C183D7F6-B498-43B3-948B-1728B52AA6E4}">
                <adec:decorative xmlns:adec="http://schemas.microsoft.com/office/drawing/2017/decorative" val="1"/>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Graphic 8">
            <a:extLst>
              <a:ext uri="{FF2B5EF4-FFF2-40B4-BE49-F238E27FC236}">
                <a16:creationId xmlns:a16="http://schemas.microsoft.com/office/drawing/2014/main" id="{3FE807FD-1F53-40C0-958E-7B645C12F831}"/>
              </a:ext>
              <a:ext uri="{C183D7F6-B498-43B3-948B-1728B52AA6E4}">
                <adec:decorative xmlns:adec="http://schemas.microsoft.com/office/drawing/2017/decorative" val="1"/>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20836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9F2B47DB-768D-47AE-9D19-E74198AD42C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
        <p:nvSpPr>
          <p:cNvPr id="4" name="Rectangle 3">
            <a:extLst>
              <a:ext uri="{FF2B5EF4-FFF2-40B4-BE49-F238E27FC236}">
                <a16:creationId xmlns:a16="http://schemas.microsoft.com/office/drawing/2014/main" id="{1E96C774-8B31-4EC8-BF6C-ACF71C2F0C15}"/>
              </a:ext>
              <a:ext uri="{C183D7F6-B498-43B3-948B-1728B52AA6E4}">
                <adec:decorative xmlns:adec="http://schemas.microsoft.com/office/drawing/2017/decorative" val="1"/>
              </a:ext>
            </a:extLst>
          </p:cNvPr>
          <p:cNvSpPr>
            <a:spLocks noChangeAspect="1"/>
          </p:cNvSpPr>
          <p:nvPr userDrawn="1"/>
        </p:nvSpPr>
        <p:spPr>
          <a:xfrm>
            <a:off x="3405716" y="371311"/>
            <a:ext cx="7794097" cy="541406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a:solidFill>
                <a:schemeClr val="bg1"/>
              </a:solidFill>
              <a:latin typeface="KPMG Bold" panose="020B0803030202040204" pitchFamily="34" charset="0"/>
              <a:ea typeface="+mj-ea"/>
              <a:cs typeface="+mj-cs"/>
            </a:endParaRPr>
          </a:p>
        </p:txBody>
      </p:sp>
      <p:sp>
        <p:nvSpPr>
          <p:cNvPr id="10" name="Title 9">
            <a:extLst>
              <a:ext uri="{FF2B5EF4-FFF2-40B4-BE49-F238E27FC236}">
                <a16:creationId xmlns:a16="http://schemas.microsoft.com/office/drawing/2014/main" id="{BA9E5DDB-2262-4657-AA4F-9CE87AA83B57}"/>
              </a:ext>
            </a:extLst>
          </p:cNvPr>
          <p:cNvSpPr>
            <a:spLocks noGrp="1"/>
          </p:cNvSpPr>
          <p:nvPr>
            <p:ph type="title" hasCustomPrompt="1"/>
          </p:nvPr>
        </p:nvSpPr>
        <p:spPr>
          <a:xfrm>
            <a:off x="3671123" y="636808"/>
            <a:ext cx="7260639" cy="3950972"/>
          </a:xfrm>
        </p:spPr>
        <p:txBody>
          <a:bodyPr/>
          <a:lstStyle>
            <a:lvl1pPr>
              <a:defRPr lang="en-GB" sz="6600" kern="1200" baseline="0" dirty="0">
                <a:solidFill>
                  <a:schemeClr val="bg1"/>
                </a:solidFill>
                <a:latin typeface="+mj-lt"/>
                <a:ea typeface="+mj-ea"/>
                <a:cs typeface="+mj-cs"/>
              </a:defRPr>
            </a:lvl1pPr>
          </a:lstStyle>
          <a:p>
            <a:r>
              <a:rPr lang="en-GB"/>
              <a:t>Title slide text only</a:t>
            </a:r>
          </a:p>
        </p:txBody>
      </p:sp>
      <p:sp>
        <p:nvSpPr>
          <p:cNvPr id="6" name="Text Placeholder 3"/>
          <p:cNvSpPr>
            <a:spLocks noGrp="1"/>
          </p:cNvSpPr>
          <p:nvPr>
            <p:ph type="body" sz="quarter" idx="11"/>
          </p:nvPr>
        </p:nvSpPr>
        <p:spPr>
          <a:xfrm>
            <a:off x="3672180" y="4710484"/>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6964759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9D65585-570B-4F7D-B4BC-0F7CFAF52BAF}"/>
              </a:ext>
              <a:ext uri="{C183D7F6-B498-43B3-948B-1728B52AA6E4}">
                <adec:decorative xmlns:adec="http://schemas.microsoft.com/office/drawing/2017/decorative" val="1"/>
              </a:ext>
            </a:extLst>
          </p:cNvPr>
          <p:cNvSpPr>
            <a:spLocks noChangeAspect="1"/>
          </p:cNvSpPr>
          <p:nvPr userDrawn="1"/>
        </p:nvSpPr>
        <p:spPr>
          <a:xfrm>
            <a:off x="998476" y="971550"/>
            <a:ext cx="7061787" cy="490537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a:solidFill>
                <a:schemeClr val="bg1"/>
              </a:solidFill>
              <a:latin typeface="KPMG Bold" panose="020B0803030202040204" pitchFamily="34" charset="0"/>
              <a:ea typeface="+mj-ea"/>
              <a:cs typeface="+mj-cs"/>
            </a:endParaRPr>
          </a:p>
        </p:txBody>
      </p:sp>
      <p:sp>
        <p:nvSpPr>
          <p:cNvPr id="4" name="Text Placeholder 3">
            <a:extLst>
              <a:ext uri="{FF2B5EF4-FFF2-40B4-BE49-F238E27FC236}">
                <a16:creationId xmlns:a16="http://schemas.microsoft.com/office/drawing/2014/main"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a:t>00</a:t>
            </a: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86961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flip="none" rotWithShape="1">
          <a:gsLst>
            <a:gs pos="0">
              <a:schemeClr val="accent5"/>
            </a:gs>
            <a:gs pos="100000">
              <a:schemeClr val="accent1"/>
            </a:gs>
          </a:gsLst>
          <a:lin ang="0" scaled="0"/>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AF31653-DA95-4567-9106-71E1E49BA627}"/>
              </a:ext>
              <a:ext uri="{C183D7F6-B498-43B3-948B-1728B52AA6E4}">
                <adec:decorative xmlns:adec="http://schemas.microsoft.com/office/drawing/2017/decorative" val="1"/>
              </a:ext>
            </a:extLst>
          </p:cNvPr>
          <p:cNvSpPr>
            <a:spLocks noChangeAspect="1"/>
          </p:cNvSpPr>
          <p:nvPr userDrawn="1"/>
        </p:nvSpPr>
        <p:spPr>
          <a:xfrm>
            <a:off x="998476" y="971550"/>
            <a:ext cx="7061787" cy="4905375"/>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a:solidFill>
                <a:schemeClr val="bg1"/>
              </a:solidFill>
              <a:latin typeface="KPMG Bold" panose="020B0803030202040204" pitchFamily="34" charset="0"/>
              <a:ea typeface="+mj-ea"/>
              <a:cs typeface="+mj-cs"/>
            </a:endParaRPr>
          </a:p>
        </p:txBody>
      </p:sp>
      <p:sp>
        <p:nvSpPr>
          <p:cNvPr id="61" name="Text Placeholder 3">
            <a:extLst>
              <a:ext uri="{FF2B5EF4-FFF2-40B4-BE49-F238E27FC236}">
                <a16:creationId xmlns:a16="http://schemas.microsoft.com/office/drawing/2014/main" id="{C346F2F1-AF73-4284-8702-745152AF5399}"/>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a:t>00</a:t>
            </a: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p>
        </p:txBody>
      </p:sp>
      <p:sp>
        <p:nvSpPr>
          <p:cNvPr id="60" name="Text Placeholder 3">
            <a:extLst>
              <a:ext uri="{FF2B5EF4-FFF2-40B4-BE49-F238E27FC236}">
                <a16:creationId xmlns:a16="http://schemas.microsoft.com/office/drawing/2014/main" id="{2925CE2F-8945-49DE-BCC2-8BCACF480E4F}"/>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25663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87A788-0BF5-4419-BCFC-809F6D2E93AA}"/>
              </a:ext>
              <a:ext uri="{C183D7F6-B498-43B3-948B-1728B52AA6E4}">
                <adec:decorative xmlns:adec="http://schemas.microsoft.com/office/drawing/2017/decorative" val="1"/>
              </a:ext>
            </a:extLst>
          </p:cNvPr>
          <p:cNvSpPr>
            <a:spLocks noChangeAspect="1"/>
          </p:cNvSpPr>
          <p:nvPr userDrawn="1"/>
        </p:nvSpPr>
        <p:spPr>
          <a:xfrm>
            <a:off x="998476" y="971550"/>
            <a:ext cx="7061787" cy="4905375"/>
          </a:xfrm>
          <a:prstGeom prst="rect">
            <a:avLst/>
          </a:prstGeom>
          <a:gradFill>
            <a:gsLst>
              <a:gs pos="0">
                <a:schemeClr val="accent4"/>
              </a:gs>
              <a:gs pos="100000">
                <a:srgbClr val="ACEAFF"/>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a:solidFill>
                <a:schemeClr val="bg1"/>
              </a:solidFill>
              <a:latin typeface="KPMG Bold" panose="020B0803030202040204" pitchFamily="34" charset="0"/>
              <a:ea typeface="+mj-ea"/>
              <a:cs typeface="+mj-cs"/>
            </a:endParaRPr>
          </a:p>
        </p:txBody>
      </p:sp>
      <p:sp>
        <p:nvSpPr>
          <p:cNvPr id="61" name="Text Placeholder 3">
            <a:extLst>
              <a:ext uri="{FF2B5EF4-FFF2-40B4-BE49-F238E27FC236}">
                <a16:creationId xmlns:a16="http://schemas.microsoft.com/office/drawing/2014/main" id="{17B18B8B-EB09-48D8-AC31-3A9DFAC0B74C}"/>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a:t>00</a:t>
            </a: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p>
        </p:txBody>
      </p:sp>
      <p:sp>
        <p:nvSpPr>
          <p:cNvPr id="60" name="Text Placeholder 3">
            <a:extLst>
              <a:ext uri="{FF2B5EF4-FFF2-40B4-BE49-F238E27FC236}">
                <a16:creationId xmlns:a16="http://schemas.microsoft.com/office/drawing/2014/main" id="{5F7723F4-8321-43A3-962F-3DEEE5C6DEAE}"/>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97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ack Cover dark Gradient">
    <p:bg>
      <p:bgPr>
        <a:gradFill>
          <a:gsLst>
            <a:gs pos="100000">
              <a:schemeClr val="accent1"/>
            </a:gs>
            <a:gs pos="0">
              <a:schemeClr val="accent5"/>
            </a:gs>
          </a:gsLst>
          <a:lin ang="0" scaled="0"/>
        </a:gradFill>
        <a:effectLst/>
      </p:bgPr>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935A1578-15A7-4FE7-8BC2-3ADC725AE7D4}"/>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8476" y="371311"/>
            <a:ext cx="914400" cy="368346"/>
          </a:xfrm>
          <a:prstGeom prst="rect">
            <a:avLst/>
          </a:prstGeom>
        </p:spPr>
      </p:pic>
      <p:sp>
        <p:nvSpPr>
          <p:cNvPr id="21" name="Text Placeholder 2">
            <a:extLst>
              <a:ext uri="{FF2B5EF4-FFF2-40B4-BE49-F238E27FC236}">
                <a16:creationId xmlns:a16="http://schemas.microsoft.com/office/drawing/2014/main" id="{A8C97CF2-58B9-4D3E-A97E-A13E4A0D85FB}"/>
              </a:ext>
            </a:extLst>
          </p:cNvPr>
          <p:cNvSpPr>
            <a:spLocks noGrp="1"/>
          </p:cNvSpPr>
          <p:nvPr>
            <p:ph type="body" sz="quarter" idx="14"/>
          </p:nvPr>
        </p:nvSpPr>
        <p:spPr>
          <a:xfrm>
            <a:off x="989012" y="3034005"/>
            <a:ext cx="2287588" cy="184666"/>
          </a:xfrm>
        </p:spPr>
        <p:txBody>
          <a:bodyPr wrap="square">
            <a:spAutoFit/>
          </a:bodyPr>
          <a:lstStyle>
            <a:lvl1pPr>
              <a:buFontTx/>
              <a:buNone/>
              <a:defRPr sz="1200" b="1">
                <a:solidFill>
                  <a:schemeClr val="bg1"/>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9" name="TextBox 18">
            <a:extLst>
              <a:ext uri="{FF2B5EF4-FFF2-40B4-BE49-F238E27FC236}">
                <a16:creationId xmlns:a16="http://schemas.microsoft.com/office/drawing/2014/main" id="{CA9A60C8-E226-40C2-BA6E-FB0E5CD95EAF}"/>
              </a:ext>
            </a:extLst>
          </p:cNvPr>
          <p:cNvSpPr txBox="1"/>
          <p:nvPr userDrawn="1">
            <p:custDataLst>
              <p:tags r:id="rId1"/>
            </p:custDataLst>
          </p:nvPr>
        </p:nvSpPr>
        <p:spPr>
          <a:xfrm>
            <a:off x="989263" y="5750095"/>
            <a:ext cx="2462213"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kern="1200" noProof="0">
                <a:solidFill>
                  <a:schemeClr val="bg1"/>
                </a:solidFill>
                <a:latin typeface="+mn-lt"/>
                <a:ea typeface="+mn-ea"/>
                <a:cs typeface="+mn-cs"/>
              </a:rPr>
              <a:t>Document Classification: KPMG Confidential</a:t>
            </a:r>
          </a:p>
        </p:txBody>
      </p:sp>
      <p:sp>
        <p:nvSpPr>
          <p:cNvPr id="20" name="Text Placeholder 2">
            <a:extLst>
              <a:ext uri="{FF2B5EF4-FFF2-40B4-BE49-F238E27FC236}">
                <a16:creationId xmlns:a16="http://schemas.microsoft.com/office/drawing/2014/main" id="{46A431F5-5752-41D9-9BA1-05C9089BEEDB}"/>
              </a:ext>
            </a:extLst>
          </p:cNvPr>
          <p:cNvSpPr>
            <a:spLocks noGrp="1"/>
          </p:cNvSpPr>
          <p:nvPr>
            <p:ph type="body" sz="quarter" idx="10"/>
          </p:nvPr>
        </p:nvSpPr>
        <p:spPr>
          <a:xfrm>
            <a:off x="989012" y="3336978"/>
            <a:ext cx="9360000" cy="1440000"/>
          </a:xfrm>
        </p:spPr>
        <p:txBody>
          <a:bodyPr anchor="b"/>
          <a:lstStyle>
            <a:lvl1pPr>
              <a:spcAft>
                <a:spcPts val="1000"/>
              </a:spcAft>
              <a:defRPr sz="900" b="0">
                <a:solidFill>
                  <a:schemeClr val="bg1"/>
                </a:solidFill>
              </a:defRPr>
            </a:lvl1pPr>
            <a:lvl2pPr>
              <a:spcAft>
                <a:spcPts val="1000"/>
              </a:spcAft>
              <a:defRPr sz="900" b="0">
                <a:solidFill>
                  <a:schemeClr val="bg1"/>
                </a:solidFill>
              </a:defRPr>
            </a:lvl2pPr>
          </a:lstStyle>
          <a:p>
            <a:pPr lvl="0"/>
            <a:r>
              <a:rPr lang="en-US"/>
              <a:t>Click to edit Master text styles</a:t>
            </a:r>
          </a:p>
          <a:p>
            <a:pPr lvl="1"/>
            <a:r>
              <a:rPr lang="en-US"/>
              <a:t>Second level</a:t>
            </a:r>
          </a:p>
        </p:txBody>
      </p:sp>
      <p:sp>
        <p:nvSpPr>
          <p:cNvPr id="33" name="Text Placeholder 2">
            <a:extLst>
              <a:ext uri="{FF2B5EF4-FFF2-40B4-BE49-F238E27FC236}">
                <a16:creationId xmlns:a16="http://schemas.microsoft.com/office/drawing/2014/main" id="{0F2B2F76-409E-4474-B6EC-E952067E72C7}"/>
              </a:ext>
            </a:extLst>
          </p:cNvPr>
          <p:cNvSpPr>
            <a:spLocks noGrp="1"/>
          </p:cNvSpPr>
          <p:nvPr>
            <p:ph type="body" sz="quarter" idx="15"/>
          </p:nvPr>
        </p:nvSpPr>
        <p:spPr>
          <a:xfrm>
            <a:off x="995363" y="5457825"/>
            <a:ext cx="9360000" cy="138499"/>
          </a:xfrm>
        </p:spPr>
        <p:txBody>
          <a:bodyPr wrap="square">
            <a:spAutoFit/>
          </a:bodyPr>
          <a:lstStyle>
            <a:lvl1pPr>
              <a:defRPr sz="900" b="0">
                <a:solidFill>
                  <a:schemeClr val="bg1"/>
                </a:solidFill>
              </a:defRPr>
            </a:lvl1pPr>
            <a:lvl2pPr>
              <a:defRPr sz="900" b="0"/>
            </a:lvl2pPr>
            <a:lvl3pPr>
              <a:defRPr sz="900" b="0"/>
            </a:lvl3pPr>
            <a:lvl4pPr>
              <a:defRPr sz="900" b="0"/>
            </a:lvl4pPr>
            <a:lvl5pPr>
              <a:defRPr sz="900" b="0"/>
            </a:lvl5pPr>
          </a:lstStyle>
          <a:p>
            <a:pPr lvl="0"/>
            <a:r>
              <a:rPr lang="en-US"/>
              <a:t>Click to edit Master text styles</a:t>
            </a:r>
          </a:p>
        </p:txBody>
      </p:sp>
      <p:grpSp>
        <p:nvGrpSpPr>
          <p:cNvPr id="7" name="Group 6">
            <a:extLst>
              <a:ext uri="{FF2B5EF4-FFF2-40B4-BE49-F238E27FC236}">
                <a16:creationId xmlns:a16="http://schemas.microsoft.com/office/drawing/2014/main" id="{09454AF7-47D0-C78F-9315-A65A7A57888F}"/>
              </a:ext>
            </a:extLst>
          </p:cNvPr>
          <p:cNvGrpSpPr/>
          <p:nvPr userDrawn="1"/>
        </p:nvGrpSpPr>
        <p:grpSpPr>
          <a:xfrm>
            <a:off x="925786" y="2483041"/>
            <a:ext cx="1739543" cy="477524"/>
            <a:chOff x="751610" y="2139619"/>
            <a:chExt cx="1739543" cy="477524"/>
          </a:xfrm>
        </p:grpSpPr>
        <p:pic>
          <p:nvPicPr>
            <p:cNvPr id="8" name="Picture 7">
              <a:hlinkClick r:id="rId5"/>
              <a:extLst>
                <a:ext uri="{FF2B5EF4-FFF2-40B4-BE49-F238E27FC236}">
                  <a16:creationId xmlns:a16="http://schemas.microsoft.com/office/drawing/2014/main" id="{184C23C1-9388-80FD-64F0-0C8C8859CCD2}"/>
                </a:ext>
              </a:extLst>
            </p:cNvPr>
            <p:cNvPicPr>
              <a:picLocks/>
            </p:cNvPicPr>
            <p:nvPr userDrawn="1"/>
          </p:nvPicPr>
          <p:blipFill>
            <a:blip r:embed="rId6"/>
            <a:stretch>
              <a:fillRect/>
            </a:stretch>
          </p:blipFill>
          <p:spPr>
            <a:xfrm>
              <a:off x="751610" y="2149143"/>
              <a:ext cx="468000" cy="468000"/>
            </a:xfrm>
            <a:prstGeom prst="rect">
              <a:avLst/>
            </a:prstGeom>
          </p:spPr>
        </p:pic>
        <p:pic>
          <p:nvPicPr>
            <p:cNvPr id="9" name="Picture 8">
              <a:hlinkClick r:id="rId7"/>
              <a:extLst>
                <a:ext uri="{FF2B5EF4-FFF2-40B4-BE49-F238E27FC236}">
                  <a16:creationId xmlns:a16="http://schemas.microsoft.com/office/drawing/2014/main" id="{399699B1-398D-A59B-5896-08E8B8D77DF8}"/>
                </a:ext>
              </a:extLst>
            </p:cNvPr>
            <p:cNvPicPr>
              <a:picLocks/>
            </p:cNvPicPr>
            <p:nvPr userDrawn="1"/>
          </p:nvPicPr>
          <p:blipFill>
            <a:blip r:embed="rId8"/>
            <a:stretch>
              <a:fillRect/>
            </a:stretch>
          </p:blipFill>
          <p:spPr>
            <a:xfrm>
              <a:off x="1183459" y="2139619"/>
              <a:ext cx="468000" cy="468000"/>
            </a:xfrm>
            <a:prstGeom prst="rect">
              <a:avLst/>
            </a:prstGeom>
          </p:spPr>
        </p:pic>
        <p:pic>
          <p:nvPicPr>
            <p:cNvPr id="10" name="Picture 9">
              <a:hlinkClick r:id="rId9"/>
              <a:extLst>
                <a:ext uri="{FF2B5EF4-FFF2-40B4-BE49-F238E27FC236}">
                  <a16:creationId xmlns:a16="http://schemas.microsoft.com/office/drawing/2014/main" id="{A8872D06-6229-59BF-B515-36B335E5B142}"/>
                </a:ext>
              </a:extLst>
            </p:cNvPr>
            <p:cNvPicPr>
              <a:picLocks/>
            </p:cNvPicPr>
            <p:nvPr userDrawn="1"/>
          </p:nvPicPr>
          <p:blipFill>
            <a:blip r:embed="rId10"/>
            <a:stretch>
              <a:fillRect/>
            </a:stretch>
          </p:blipFill>
          <p:spPr>
            <a:xfrm>
              <a:off x="1593685" y="2149143"/>
              <a:ext cx="468000" cy="468000"/>
            </a:xfrm>
            <a:prstGeom prst="rect">
              <a:avLst/>
            </a:prstGeom>
          </p:spPr>
        </p:pic>
        <p:pic>
          <p:nvPicPr>
            <p:cNvPr id="11" name="Picture 10">
              <a:hlinkClick r:id="rId11"/>
              <a:extLst>
                <a:ext uri="{FF2B5EF4-FFF2-40B4-BE49-F238E27FC236}">
                  <a16:creationId xmlns:a16="http://schemas.microsoft.com/office/drawing/2014/main" id="{D9A19E7F-55D9-5EEB-DB0E-591D00A74698}"/>
                </a:ext>
              </a:extLst>
            </p:cNvPr>
            <p:cNvPicPr>
              <a:picLocks/>
            </p:cNvPicPr>
            <p:nvPr userDrawn="1"/>
          </p:nvPicPr>
          <p:blipFill>
            <a:blip r:embed="rId12"/>
            <a:stretch>
              <a:fillRect/>
            </a:stretch>
          </p:blipFill>
          <p:spPr>
            <a:xfrm>
              <a:off x="2023153" y="2149143"/>
              <a:ext cx="468000" cy="468000"/>
            </a:xfrm>
            <a:prstGeom prst="rect">
              <a:avLst/>
            </a:prstGeom>
          </p:spPr>
        </p:pic>
      </p:grpSp>
    </p:spTree>
    <p:extLst>
      <p:ext uri="{BB962C8B-B14F-4D97-AF65-F5344CB8AC3E}">
        <p14:creationId xmlns:p14="http://schemas.microsoft.com/office/powerpoint/2010/main" val="3267273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ack Cover light gradient">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11" name="TextBox 10"/>
          <p:cNvSpPr txBox="1"/>
          <p:nvPr userDrawn="1">
            <p:custDataLst>
              <p:tags r:id="rId1"/>
            </p:custDataLst>
          </p:nvPr>
        </p:nvSpPr>
        <p:spPr>
          <a:xfrm>
            <a:off x="989263" y="5750095"/>
            <a:ext cx="2462213"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kern="1200" noProof="0">
                <a:solidFill>
                  <a:schemeClr val="accent2"/>
                </a:solidFill>
                <a:latin typeface="+mn-lt"/>
                <a:ea typeface="+mn-ea"/>
                <a:cs typeface="+mn-cs"/>
              </a:rPr>
              <a:t>Document Classification: KPMG Confidential</a:t>
            </a:r>
          </a:p>
        </p:txBody>
      </p:sp>
      <p:sp>
        <p:nvSpPr>
          <p:cNvPr id="53" name="Text Placeholder 2">
            <a:extLst>
              <a:ext uri="{FF2B5EF4-FFF2-40B4-BE49-F238E27FC236}">
                <a16:creationId xmlns:a16="http://schemas.microsoft.com/office/drawing/2014/main" id="{A835BAAE-8387-4EE5-AB59-6FBE19144C88}"/>
              </a:ext>
            </a:extLst>
          </p:cNvPr>
          <p:cNvSpPr>
            <a:spLocks noGrp="1"/>
          </p:cNvSpPr>
          <p:nvPr>
            <p:ph type="body" sz="quarter" idx="10"/>
          </p:nvPr>
        </p:nvSpPr>
        <p:spPr>
          <a:xfrm>
            <a:off x="989012" y="3336978"/>
            <a:ext cx="9360000" cy="1440000"/>
          </a:xfrm>
        </p:spPr>
        <p:txBody>
          <a:bodyPr anchor="b"/>
          <a:lstStyle>
            <a:lvl1pPr>
              <a:spcAft>
                <a:spcPts val="1000"/>
              </a:spcAft>
              <a:defRPr sz="900" b="0">
                <a:solidFill>
                  <a:schemeClr val="accent2"/>
                </a:solidFill>
              </a:defRPr>
            </a:lvl1pPr>
            <a:lvl2pPr>
              <a:spcAft>
                <a:spcPts val="1000"/>
              </a:spcAft>
              <a:defRPr sz="900" b="0">
                <a:solidFill>
                  <a:schemeClr val="accent2"/>
                </a:solidFill>
              </a:defRPr>
            </a:lvl2pPr>
          </a:lstStyle>
          <a:p>
            <a:pPr lvl="0"/>
            <a:r>
              <a:rPr lang="en-US"/>
              <a:t>Click to edit Master text styles</a:t>
            </a:r>
          </a:p>
          <a:p>
            <a:pPr lvl="1"/>
            <a:r>
              <a:rPr lang="en-US"/>
              <a:t>Second level</a:t>
            </a:r>
          </a:p>
        </p:txBody>
      </p:sp>
      <p:sp>
        <p:nvSpPr>
          <p:cNvPr id="54" name="Text Placeholder 2">
            <a:extLst>
              <a:ext uri="{FF2B5EF4-FFF2-40B4-BE49-F238E27FC236}">
                <a16:creationId xmlns:a16="http://schemas.microsoft.com/office/drawing/2014/main" id="{93B40796-98D9-465A-9944-CCD9D00EE921}"/>
              </a:ext>
            </a:extLst>
          </p:cNvPr>
          <p:cNvSpPr>
            <a:spLocks noGrp="1"/>
          </p:cNvSpPr>
          <p:nvPr>
            <p:ph type="body" sz="quarter" idx="14"/>
          </p:nvPr>
        </p:nvSpPr>
        <p:spPr>
          <a:xfrm>
            <a:off x="989012" y="3034005"/>
            <a:ext cx="2462464" cy="184666"/>
          </a:xfrm>
        </p:spPr>
        <p:txBody>
          <a:bodyPr wrap="square">
            <a:spAutoFit/>
          </a:bodyPr>
          <a:lstStyle>
            <a:lvl1pPr>
              <a:buFontTx/>
              <a:buNone/>
              <a:defRPr sz="1200" b="1">
                <a:solidFill>
                  <a:schemeClr val="accent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pic>
        <p:nvPicPr>
          <p:cNvPr id="17" name="Graphic 16">
            <a:extLst>
              <a:ext uri="{FF2B5EF4-FFF2-40B4-BE49-F238E27FC236}">
                <a16:creationId xmlns:a16="http://schemas.microsoft.com/office/drawing/2014/main" id="{A51C6BDD-4F02-45D2-886C-4899A473F7F7}"/>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8476" y="371311"/>
            <a:ext cx="914400" cy="368346"/>
          </a:xfrm>
          <a:prstGeom prst="rect">
            <a:avLst/>
          </a:prstGeom>
        </p:spPr>
      </p:pic>
      <p:sp>
        <p:nvSpPr>
          <p:cNvPr id="3" name="Text Placeholder 2">
            <a:extLst>
              <a:ext uri="{FF2B5EF4-FFF2-40B4-BE49-F238E27FC236}">
                <a16:creationId xmlns:a16="http://schemas.microsoft.com/office/drawing/2014/main" id="{797036E0-0B01-4DDA-A3A8-A0C5ADAF5124}"/>
              </a:ext>
            </a:extLst>
          </p:cNvPr>
          <p:cNvSpPr>
            <a:spLocks noGrp="1"/>
          </p:cNvSpPr>
          <p:nvPr>
            <p:ph type="body" sz="quarter" idx="15"/>
          </p:nvPr>
        </p:nvSpPr>
        <p:spPr>
          <a:xfrm>
            <a:off x="995363" y="5457825"/>
            <a:ext cx="9360000" cy="138499"/>
          </a:xfrm>
        </p:spPr>
        <p:txBody>
          <a:bodyPr wrap="square">
            <a:spAutoFit/>
          </a:bodyPr>
          <a:lstStyle>
            <a:lvl1pPr>
              <a:defRPr sz="900" b="0"/>
            </a:lvl1pPr>
            <a:lvl2pPr>
              <a:defRPr sz="900" b="0"/>
            </a:lvl2pPr>
            <a:lvl3pPr>
              <a:defRPr sz="900" b="0"/>
            </a:lvl3pPr>
            <a:lvl4pPr>
              <a:defRPr sz="900" b="0"/>
            </a:lvl4pPr>
            <a:lvl5pPr>
              <a:defRPr sz="900" b="0"/>
            </a:lvl5pPr>
          </a:lstStyle>
          <a:p>
            <a:pPr lvl="0"/>
            <a:r>
              <a:rPr lang="en-US"/>
              <a:t>Click to edit Master text styles</a:t>
            </a:r>
          </a:p>
        </p:txBody>
      </p:sp>
      <p:grpSp>
        <p:nvGrpSpPr>
          <p:cNvPr id="2" name="Group 1">
            <a:extLst>
              <a:ext uri="{FF2B5EF4-FFF2-40B4-BE49-F238E27FC236}">
                <a16:creationId xmlns:a16="http://schemas.microsoft.com/office/drawing/2014/main" id="{83A691EA-3DDE-F682-4327-40E0C27958BD}"/>
              </a:ext>
            </a:extLst>
          </p:cNvPr>
          <p:cNvGrpSpPr/>
          <p:nvPr userDrawn="1"/>
        </p:nvGrpSpPr>
        <p:grpSpPr>
          <a:xfrm>
            <a:off x="925786" y="2483041"/>
            <a:ext cx="1739543" cy="477524"/>
            <a:chOff x="751610" y="2139619"/>
            <a:chExt cx="1739543" cy="477524"/>
          </a:xfrm>
        </p:grpSpPr>
        <p:pic>
          <p:nvPicPr>
            <p:cNvPr id="4" name="Picture 3">
              <a:hlinkClick r:id="rId5"/>
              <a:extLst>
                <a:ext uri="{FF2B5EF4-FFF2-40B4-BE49-F238E27FC236}">
                  <a16:creationId xmlns:a16="http://schemas.microsoft.com/office/drawing/2014/main" id="{D54ED2F4-43F6-5F6E-0047-53407A2F3FA1}"/>
                </a:ext>
              </a:extLst>
            </p:cNvPr>
            <p:cNvPicPr>
              <a:picLocks/>
            </p:cNvPicPr>
            <p:nvPr userDrawn="1"/>
          </p:nvPicPr>
          <p:blipFill>
            <a:blip r:embed="rId6"/>
            <a:stretch>
              <a:fillRect/>
            </a:stretch>
          </p:blipFill>
          <p:spPr>
            <a:xfrm>
              <a:off x="751610" y="2149143"/>
              <a:ext cx="468000" cy="468000"/>
            </a:xfrm>
            <a:prstGeom prst="rect">
              <a:avLst/>
            </a:prstGeom>
          </p:spPr>
        </p:pic>
        <p:pic>
          <p:nvPicPr>
            <p:cNvPr id="5" name="Picture 4">
              <a:hlinkClick r:id="rId7"/>
              <a:extLst>
                <a:ext uri="{FF2B5EF4-FFF2-40B4-BE49-F238E27FC236}">
                  <a16:creationId xmlns:a16="http://schemas.microsoft.com/office/drawing/2014/main" id="{B930CB4A-FE3C-EA15-26F4-6E30BDE11A40}"/>
                </a:ext>
              </a:extLst>
            </p:cNvPr>
            <p:cNvPicPr>
              <a:picLocks/>
            </p:cNvPicPr>
            <p:nvPr userDrawn="1"/>
          </p:nvPicPr>
          <p:blipFill>
            <a:blip r:embed="rId8"/>
            <a:stretch>
              <a:fillRect/>
            </a:stretch>
          </p:blipFill>
          <p:spPr>
            <a:xfrm>
              <a:off x="1183459" y="2139619"/>
              <a:ext cx="468000" cy="468000"/>
            </a:xfrm>
            <a:prstGeom prst="rect">
              <a:avLst/>
            </a:prstGeom>
          </p:spPr>
        </p:pic>
        <p:pic>
          <p:nvPicPr>
            <p:cNvPr id="6" name="Picture 5">
              <a:hlinkClick r:id="rId9"/>
              <a:extLst>
                <a:ext uri="{FF2B5EF4-FFF2-40B4-BE49-F238E27FC236}">
                  <a16:creationId xmlns:a16="http://schemas.microsoft.com/office/drawing/2014/main" id="{DE6EE670-51A1-C161-678E-D18DB2C202F8}"/>
                </a:ext>
              </a:extLst>
            </p:cNvPr>
            <p:cNvPicPr>
              <a:picLocks/>
            </p:cNvPicPr>
            <p:nvPr userDrawn="1"/>
          </p:nvPicPr>
          <p:blipFill>
            <a:blip r:embed="rId10"/>
            <a:stretch>
              <a:fillRect/>
            </a:stretch>
          </p:blipFill>
          <p:spPr>
            <a:xfrm>
              <a:off x="1593685" y="2149143"/>
              <a:ext cx="468000" cy="468000"/>
            </a:xfrm>
            <a:prstGeom prst="rect">
              <a:avLst/>
            </a:prstGeom>
          </p:spPr>
        </p:pic>
        <p:pic>
          <p:nvPicPr>
            <p:cNvPr id="7" name="Picture 6">
              <a:hlinkClick r:id="rId11"/>
              <a:extLst>
                <a:ext uri="{FF2B5EF4-FFF2-40B4-BE49-F238E27FC236}">
                  <a16:creationId xmlns:a16="http://schemas.microsoft.com/office/drawing/2014/main" id="{0D193DA9-747C-715F-9D5B-B41FB636E2BD}"/>
                </a:ext>
              </a:extLst>
            </p:cNvPr>
            <p:cNvPicPr>
              <a:picLocks/>
            </p:cNvPicPr>
            <p:nvPr userDrawn="1"/>
          </p:nvPicPr>
          <p:blipFill>
            <a:blip r:embed="rId12"/>
            <a:stretch>
              <a:fillRect/>
            </a:stretch>
          </p:blipFill>
          <p:spPr>
            <a:xfrm>
              <a:off x="2023153" y="2149143"/>
              <a:ext cx="468000" cy="468000"/>
            </a:xfrm>
            <a:prstGeom prst="rect">
              <a:avLst/>
            </a:prstGeom>
          </p:spPr>
        </p:pic>
      </p:grpSp>
    </p:spTree>
    <p:extLst>
      <p:ext uri="{BB962C8B-B14F-4D97-AF65-F5344CB8AC3E}">
        <p14:creationId xmlns:p14="http://schemas.microsoft.com/office/powerpoint/2010/main" val="34478150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5724-C137-47F3-B441-6C1B9714F578}"/>
              </a:ext>
            </a:extLst>
          </p:cNvPr>
          <p:cNvSpPr>
            <a:spLocks noGrp="1"/>
          </p:cNvSpPr>
          <p:nvPr>
            <p:ph type="title"/>
          </p:nvPr>
        </p:nvSpPr>
        <p:spPr>
          <a:solidFill>
            <a:schemeClr val="bg1"/>
          </a:solidFill>
        </p:spPr>
        <p:txBody>
          <a:bodyPr/>
          <a:lstStyle/>
          <a:p>
            <a:r>
              <a:rPr lang="en-US"/>
              <a:t>Click to edit Master title style</a:t>
            </a:r>
            <a:endParaRPr lang="en-GB"/>
          </a:p>
        </p:txBody>
      </p:sp>
      <p:sp>
        <p:nvSpPr>
          <p:cNvPr id="80" name="Rectangle 79">
            <a:extLst>
              <a:ext uri="{FF2B5EF4-FFF2-40B4-BE49-F238E27FC236}">
                <a16:creationId xmlns:a16="http://schemas.microsoft.com/office/drawing/2014/main" id="{0B4B9382-6DEA-4DBD-B56D-254AE233DA61}"/>
              </a:ext>
            </a:extLst>
          </p:cNvPr>
          <p:cNvSpPr/>
          <p:nvPr userDrawn="1"/>
        </p:nvSpPr>
        <p:spPr>
          <a:xfrm>
            <a:off x="998351" y="2246533"/>
            <a:ext cx="839614"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81" name="Rectangle 80">
            <a:extLst>
              <a:ext uri="{FF2B5EF4-FFF2-40B4-BE49-F238E27FC236}">
                <a16:creationId xmlns:a16="http://schemas.microsoft.com/office/drawing/2014/main" id="{C6998DCB-AE81-4424-8C14-FBA379AAF5F7}"/>
              </a:ext>
            </a:extLst>
          </p:cNvPr>
          <p:cNvSpPr/>
          <p:nvPr userDrawn="1"/>
        </p:nvSpPr>
        <p:spPr>
          <a:xfrm>
            <a:off x="998351" y="1731971"/>
            <a:ext cx="839614"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82" name="Rectangle 81">
            <a:extLst>
              <a:ext uri="{FF2B5EF4-FFF2-40B4-BE49-F238E27FC236}">
                <a16:creationId xmlns:a16="http://schemas.microsoft.com/office/drawing/2014/main" id="{6C0D61AA-1EB2-4FEB-B31E-3F07A093EC13}"/>
              </a:ext>
            </a:extLst>
          </p:cNvPr>
          <p:cNvSpPr/>
          <p:nvPr userDrawn="1"/>
        </p:nvSpPr>
        <p:spPr>
          <a:xfrm>
            <a:off x="998351" y="3786711"/>
            <a:ext cx="839614"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88" name="Rectangle 87">
            <a:extLst>
              <a:ext uri="{FF2B5EF4-FFF2-40B4-BE49-F238E27FC236}">
                <a16:creationId xmlns:a16="http://schemas.microsoft.com/office/drawing/2014/main" id="{B0B588C8-469A-48E9-BAD3-5E00B75E2274}"/>
              </a:ext>
            </a:extLst>
          </p:cNvPr>
          <p:cNvSpPr/>
          <p:nvPr userDrawn="1"/>
        </p:nvSpPr>
        <p:spPr>
          <a:xfrm>
            <a:off x="998351" y="2761094"/>
            <a:ext cx="839614"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89" name="Rectangle 88">
            <a:extLst>
              <a:ext uri="{FF2B5EF4-FFF2-40B4-BE49-F238E27FC236}">
                <a16:creationId xmlns:a16="http://schemas.microsoft.com/office/drawing/2014/main" id="{68663C95-46F5-4BD3-A855-64D157FC5DA2}"/>
              </a:ext>
            </a:extLst>
          </p:cNvPr>
          <p:cNvSpPr/>
          <p:nvPr userDrawn="1"/>
        </p:nvSpPr>
        <p:spPr>
          <a:xfrm>
            <a:off x="2992848" y="1732478"/>
            <a:ext cx="839614"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90" name="TextBox 89">
            <a:extLst>
              <a:ext uri="{FF2B5EF4-FFF2-40B4-BE49-F238E27FC236}">
                <a16:creationId xmlns:a16="http://schemas.microsoft.com/office/drawing/2014/main" id="{D8B98DFB-AA9D-4F47-A9C8-2B4E91516074}"/>
              </a:ext>
            </a:extLst>
          </p:cNvPr>
          <p:cNvSpPr txBox="1"/>
          <p:nvPr userDrawn="1"/>
        </p:nvSpPr>
        <p:spPr>
          <a:xfrm>
            <a:off x="983882" y="1330325"/>
            <a:ext cx="1364046" cy="153888"/>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Primary Colours</a:t>
            </a:r>
          </a:p>
        </p:txBody>
      </p:sp>
      <p:sp>
        <p:nvSpPr>
          <p:cNvPr id="91" name="Rectangle 90">
            <a:extLst>
              <a:ext uri="{FF2B5EF4-FFF2-40B4-BE49-F238E27FC236}">
                <a16:creationId xmlns:a16="http://schemas.microsoft.com/office/drawing/2014/main" id="{0A9EDA4E-3DFC-4137-9624-AF8C4619FC52}"/>
              </a:ext>
            </a:extLst>
          </p:cNvPr>
          <p:cNvSpPr/>
          <p:nvPr userDrawn="1"/>
        </p:nvSpPr>
        <p:spPr>
          <a:xfrm>
            <a:off x="998351" y="3275656"/>
            <a:ext cx="839614"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0</a:t>
            </a:r>
          </a:p>
          <a:p>
            <a:pPr algn="ctr"/>
            <a:r>
              <a:rPr lang="en-GB" sz="800">
                <a:solidFill>
                  <a:schemeClr val="tx1"/>
                </a:solidFill>
              </a:rPr>
              <a:t>184</a:t>
            </a:r>
          </a:p>
          <a:p>
            <a:pPr algn="ctr"/>
            <a:r>
              <a:rPr lang="en-GB" sz="800">
                <a:solidFill>
                  <a:schemeClr val="tx1"/>
                </a:solidFill>
              </a:rPr>
              <a:t>245</a:t>
            </a:r>
          </a:p>
        </p:txBody>
      </p:sp>
      <p:sp>
        <p:nvSpPr>
          <p:cNvPr id="92" name="Rectangle 91">
            <a:extLst>
              <a:ext uri="{FF2B5EF4-FFF2-40B4-BE49-F238E27FC236}">
                <a16:creationId xmlns:a16="http://schemas.microsoft.com/office/drawing/2014/main" id="{AD6492BB-04FC-4C6C-89B7-60631857615E}"/>
              </a:ext>
            </a:extLst>
          </p:cNvPr>
          <p:cNvSpPr/>
          <p:nvPr userDrawn="1"/>
        </p:nvSpPr>
        <p:spPr>
          <a:xfrm>
            <a:off x="998351" y="4301271"/>
            <a:ext cx="839614"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93" name="Rectangle 92">
            <a:extLst>
              <a:ext uri="{FF2B5EF4-FFF2-40B4-BE49-F238E27FC236}">
                <a16:creationId xmlns:a16="http://schemas.microsoft.com/office/drawing/2014/main" id="{5B258B4F-E1EE-47E7-84A6-3459302EEAB0}"/>
              </a:ext>
            </a:extLst>
          </p:cNvPr>
          <p:cNvSpPr/>
          <p:nvPr userDrawn="1"/>
        </p:nvSpPr>
        <p:spPr>
          <a:xfrm>
            <a:off x="998351" y="4809439"/>
            <a:ext cx="839614"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94" name="TextBox 93">
            <a:extLst>
              <a:ext uri="{FF2B5EF4-FFF2-40B4-BE49-F238E27FC236}">
                <a16:creationId xmlns:a16="http://schemas.microsoft.com/office/drawing/2014/main" id="{F658D265-9DAE-4B9D-81D9-560B992AA1C2}"/>
              </a:ext>
            </a:extLst>
          </p:cNvPr>
          <p:cNvSpPr txBox="1"/>
          <p:nvPr userDrawn="1"/>
        </p:nvSpPr>
        <p:spPr>
          <a:xfrm>
            <a:off x="1921682" y="3874401"/>
            <a:ext cx="939007" cy="237066"/>
          </a:xfrm>
          <a:prstGeom prst="rect">
            <a:avLst/>
          </a:prstGeom>
          <a:noFill/>
        </p:spPr>
        <p:txBody>
          <a:bodyPr wrap="square" lIns="54610" tIns="54610" rIns="54610" bIns="54610" rtlCol="0" anchor="ctr">
            <a:noAutofit/>
          </a:bodyPr>
          <a:lstStyle/>
          <a:p>
            <a:pPr algn="l">
              <a:spcAft>
                <a:spcPts val="600"/>
              </a:spcAft>
            </a:pPr>
            <a:r>
              <a:rPr lang="en-GB" sz="1000"/>
              <a:t>Dark Blue</a:t>
            </a:r>
          </a:p>
        </p:txBody>
      </p:sp>
      <p:sp>
        <p:nvSpPr>
          <p:cNvPr id="95" name="TextBox 94">
            <a:extLst>
              <a:ext uri="{FF2B5EF4-FFF2-40B4-BE49-F238E27FC236}">
                <a16:creationId xmlns:a16="http://schemas.microsoft.com/office/drawing/2014/main" id="{703F2A08-5A56-4459-9F6A-8BF7CABE83AD}"/>
              </a:ext>
            </a:extLst>
          </p:cNvPr>
          <p:cNvSpPr txBox="1"/>
          <p:nvPr userDrawn="1"/>
        </p:nvSpPr>
        <p:spPr>
          <a:xfrm>
            <a:off x="1921682" y="1830789"/>
            <a:ext cx="939007" cy="237066"/>
          </a:xfrm>
          <a:prstGeom prst="rect">
            <a:avLst/>
          </a:prstGeom>
          <a:noFill/>
        </p:spPr>
        <p:txBody>
          <a:bodyPr wrap="square" lIns="54610" tIns="54610" rIns="54610" bIns="54610" rtlCol="0" anchor="ctr">
            <a:noAutofit/>
          </a:bodyPr>
          <a:lstStyle/>
          <a:p>
            <a:pPr algn="l">
              <a:spcAft>
                <a:spcPts val="600"/>
              </a:spcAft>
            </a:pPr>
            <a:r>
              <a:rPr lang="en-GB" sz="1000"/>
              <a:t>KPMG blue</a:t>
            </a:r>
          </a:p>
        </p:txBody>
      </p:sp>
      <p:sp>
        <p:nvSpPr>
          <p:cNvPr id="96" name="TextBox 95">
            <a:extLst>
              <a:ext uri="{FF2B5EF4-FFF2-40B4-BE49-F238E27FC236}">
                <a16:creationId xmlns:a16="http://schemas.microsoft.com/office/drawing/2014/main" id="{6FDB4774-C9D1-4AF5-A0E3-02A97E2A6160}"/>
              </a:ext>
            </a:extLst>
          </p:cNvPr>
          <p:cNvSpPr txBox="1"/>
          <p:nvPr userDrawn="1"/>
        </p:nvSpPr>
        <p:spPr>
          <a:xfrm>
            <a:off x="1921682" y="2852903"/>
            <a:ext cx="939007" cy="237066"/>
          </a:xfrm>
          <a:prstGeom prst="rect">
            <a:avLst/>
          </a:prstGeom>
          <a:noFill/>
        </p:spPr>
        <p:txBody>
          <a:bodyPr wrap="square" lIns="54610" tIns="54610" rIns="54610" bIns="54610" rtlCol="0" anchor="ctr">
            <a:noAutofit/>
          </a:bodyPr>
          <a:lstStyle/>
          <a:p>
            <a:pPr algn="l">
              <a:spcAft>
                <a:spcPts val="600"/>
              </a:spcAft>
            </a:pPr>
            <a:r>
              <a:rPr lang="en-GB" sz="1000"/>
              <a:t>Light Blue</a:t>
            </a:r>
          </a:p>
        </p:txBody>
      </p:sp>
      <p:sp>
        <p:nvSpPr>
          <p:cNvPr id="97" name="TextBox 96">
            <a:extLst>
              <a:ext uri="{FF2B5EF4-FFF2-40B4-BE49-F238E27FC236}">
                <a16:creationId xmlns:a16="http://schemas.microsoft.com/office/drawing/2014/main" id="{642B0082-BE8C-419F-BF55-809D98EEAA6E}"/>
              </a:ext>
            </a:extLst>
          </p:cNvPr>
          <p:cNvSpPr txBox="1">
            <a:spLocks/>
          </p:cNvSpPr>
          <p:nvPr userDrawn="1"/>
        </p:nvSpPr>
        <p:spPr>
          <a:xfrm>
            <a:off x="3916179" y="1817279"/>
            <a:ext cx="1253995" cy="237066"/>
          </a:xfrm>
          <a:prstGeom prst="rect">
            <a:avLst/>
          </a:prstGeom>
          <a:noFill/>
        </p:spPr>
        <p:txBody>
          <a:bodyPr wrap="square" lIns="54610" tIns="54610" rIns="54610" bIns="54610" rtlCol="0" anchor="ctr">
            <a:noAutofit/>
          </a:bodyPr>
          <a:lstStyle/>
          <a:p>
            <a:pPr algn="l">
              <a:spcAft>
                <a:spcPts val="600"/>
              </a:spcAft>
            </a:pPr>
            <a:r>
              <a:rPr lang="en-GB" sz="1000"/>
              <a:t>Blue</a:t>
            </a:r>
          </a:p>
        </p:txBody>
      </p:sp>
      <p:sp>
        <p:nvSpPr>
          <p:cNvPr id="98" name="TextBox 97">
            <a:extLst>
              <a:ext uri="{FF2B5EF4-FFF2-40B4-BE49-F238E27FC236}">
                <a16:creationId xmlns:a16="http://schemas.microsoft.com/office/drawing/2014/main" id="{095E0C6E-D6D4-4413-8BB5-9FFB156C3AFD}"/>
              </a:ext>
            </a:extLst>
          </p:cNvPr>
          <p:cNvSpPr txBox="1"/>
          <p:nvPr userDrawn="1"/>
        </p:nvSpPr>
        <p:spPr>
          <a:xfrm>
            <a:off x="1921682" y="2341846"/>
            <a:ext cx="939007" cy="237066"/>
          </a:xfrm>
          <a:prstGeom prst="rect">
            <a:avLst/>
          </a:prstGeom>
          <a:noFill/>
        </p:spPr>
        <p:txBody>
          <a:bodyPr wrap="square" lIns="54610" tIns="54610" rIns="54610" bIns="54610" rtlCol="0" anchor="ctr">
            <a:noAutofit/>
          </a:bodyPr>
          <a:lstStyle/>
          <a:p>
            <a:pPr algn="l">
              <a:spcAft>
                <a:spcPts val="600"/>
              </a:spcAft>
            </a:pPr>
            <a:r>
              <a:rPr lang="en-GB" sz="1000"/>
              <a:t>Cobalt Blue</a:t>
            </a:r>
          </a:p>
        </p:txBody>
      </p:sp>
      <p:sp>
        <p:nvSpPr>
          <p:cNvPr id="99" name="TextBox 98">
            <a:extLst>
              <a:ext uri="{FF2B5EF4-FFF2-40B4-BE49-F238E27FC236}">
                <a16:creationId xmlns:a16="http://schemas.microsoft.com/office/drawing/2014/main" id="{95702D95-2676-428D-AAA2-D4B9C53D4EEF}"/>
              </a:ext>
            </a:extLst>
          </p:cNvPr>
          <p:cNvSpPr txBox="1"/>
          <p:nvPr userDrawn="1"/>
        </p:nvSpPr>
        <p:spPr>
          <a:xfrm>
            <a:off x="1921682" y="3363960"/>
            <a:ext cx="939007" cy="237066"/>
          </a:xfrm>
          <a:prstGeom prst="rect">
            <a:avLst/>
          </a:prstGeom>
          <a:noFill/>
        </p:spPr>
        <p:txBody>
          <a:bodyPr wrap="square" lIns="54610" tIns="54610" rIns="54610" bIns="54610" rtlCol="0" anchor="ctr">
            <a:noAutofit/>
          </a:bodyPr>
          <a:lstStyle/>
          <a:p>
            <a:pPr algn="l">
              <a:spcAft>
                <a:spcPts val="600"/>
              </a:spcAft>
            </a:pPr>
            <a:r>
              <a:rPr lang="en-GB" sz="1000"/>
              <a:t>Pacific Blue</a:t>
            </a:r>
          </a:p>
        </p:txBody>
      </p:sp>
      <p:sp>
        <p:nvSpPr>
          <p:cNvPr id="100" name="TextBox 99">
            <a:extLst>
              <a:ext uri="{FF2B5EF4-FFF2-40B4-BE49-F238E27FC236}">
                <a16:creationId xmlns:a16="http://schemas.microsoft.com/office/drawing/2014/main" id="{C5016C08-732B-4B11-8BAD-7CB8E465F581}"/>
              </a:ext>
            </a:extLst>
          </p:cNvPr>
          <p:cNvSpPr txBox="1"/>
          <p:nvPr userDrawn="1"/>
        </p:nvSpPr>
        <p:spPr>
          <a:xfrm>
            <a:off x="1921682" y="4385458"/>
            <a:ext cx="939007" cy="237066"/>
          </a:xfrm>
          <a:prstGeom prst="rect">
            <a:avLst/>
          </a:prstGeom>
          <a:noFill/>
        </p:spPr>
        <p:txBody>
          <a:bodyPr wrap="square" lIns="54610" tIns="54610" rIns="54610" bIns="54610" rtlCol="0" anchor="ctr">
            <a:noAutofit/>
          </a:bodyPr>
          <a:lstStyle/>
          <a:p>
            <a:pPr algn="l">
              <a:spcAft>
                <a:spcPts val="600"/>
              </a:spcAft>
            </a:pPr>
            <a:r>
              <a:rPr lang="en-GB" sz="1000"/>
              <a:t>Purple</a:t>
            </a:r>
          </a:p>
        </p:txBody>
      </p:sp>
      <p:sp>
        <p:nvSpPr>
          <p:cNvPr id="122" name="TextBox 121">
            <a:extLst>
              <a:ext uri="{FF2B5EF4-FFF2-40B4-BE49-F238E27FC236}">
                <a16:creationId xmlns:a16="http://schemas.microsoft.com/office/drawing/2014/main" id="{9DDB8060-8015-48F0-9EB3-CAF03DAF995D}"/>
              </a:ext>
            </a:extLst>
          </p:cNvPr>
          <p:cNvSpPr txBox="1"/>
          <p:nvPr userDrawn="1"/>
        </p:nvSpPr>
        <p:spPr>
          <a:xfrm>
            <a:off x="1921682" y="4896518"/>
            <a:ext cx="939007" cy="237066"/>
          </a:xfrm>
          <a:prstGeom prst="rect">
            <a:avLst/>
          </a:prstGeom>
          <a:noFill/>
        </p:spPr>
        <p:txBody>
          <a:bodyPr wrap="square" lIns="54610" tIns="54610" rIns="54610" bIns="54610" rtlCol="0" anchor="ctr">
            <a:noAutofit/>
          </a:bodyPr>
          <a:lstStyle/>
          <a:p>
            <a:pPr algn="l">
              <a:spcAft>
                <a:spcPts val="600"/>
              </a:spcAft>
            </a:pPr>
            <a:r>
              <a:rPr lang="en-GB" sz="1000"/>
              <a:t>Pink</a:t>
            </a:r>
          </a:p>
        </p:txBody>
      </p:sp>
      <p:sp>
        <p:nvSpPr>
          <p:cNvPr id="123" name="Rectangle 122">
            <a:extLst>
              <a:ext uri="{FF2B5EF4-FFF2-40B4-BE49-F238E27FC236}">
                <a16:creationId xmlns:a16="http://schemas.microsoft.com/office/drawing/2014/main" id="{A6C87350-68BA-44B4-8034-C31368AE1CC5}"/>
              </a:ext>
            </a:extLst>
          </p:cNvPr>
          <p:cNvSpPr/>
          <p:nvPr userDrawn="1"/>
        </p:nvSpPr>
        <p:spPr>
          <a:xfrm>
            <a:off x="2999643" y="2243028"/>
            <a:ext cx="839614"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124" name="Rectangle 123">
            <a:extLst>
              <a:ext uri="{FF2B5EF4-FFF2-40B4-BE49-F238E27FC236}">
                <a16:creationId xmlns:a16="http://schemas.microsoft.com/office/drawing/2014/main" id="{78155B14-7498-4556-84CE-E80380598081}"/>
              </a:ext>
            </a:extLst>
          </p:cNvPr>
          <p:cNvSpPr/>
          <p:nvPr userDrawn="1"/>
        </p:nvSpPr>
        <p:spPr>
          <a:xfrm>
            <a:off x="2999643" y="2757590"/>
            <a:ext cx="839614"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180</a:t>
            </a:r>
          </a:p>
          <a:p>
            <a:pPr algn="ctr"/>
            <a:r>
              <a:rPr lang="en-GB" sz="800">
                <a:solidFill>
                  <a:schemeClr val="tx1"/>
                </a:solidFill>
              </a:rPr>
              <a:t>151</a:t>
            </a:r>
          </a:p>
          <a:p>
            <a:pPr algn="ctr"/>
            <a:r>
              <a:rPr lang="en-GB" sz="800">
                <a:solidFill>
                  <a:schemeClr val="tx1"/>
                </a:solidFill>
              </a:rPr>
              <a:t>255</a:t>
            </a:r>
          </a:p>
        </p:txBody>
      </p:sp>
      <p:sp>
        <p:nvSpPr>
          <p:cNvPr id="125" name="TextBox 124">
            <a:extLst>
              <a:ext uri="{FF2B5EF4-FFF2-40B4-BE49-F238E27FC236}">
                <a16:creationId xmlns:a16="http://schemas.microsoft.com/office/drawing/2014/main" id="{0C70EF42-D6E9-4998-9101-2586774B3FFA}"/>
              </a:ext>
            </a:extLst>
          </p:cNvPr>
          <p:cNvSpPr txBox="1"/>
          <p:nvPr userDrawn="1"/>
        </p:nvSpPr>
        <p:spPr>
          <a:xfrm>
            <a:off x="2992848" y="1330325"/>
            <a:ext cx="1946348" cy="307777"/>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Accent Colours for Infographics and charts only</a:t>
            </a:r>
          </a:p>
        </p:txBody>
      </p:sp>
      <p:sp>
        <p:nvSpPr>
          <p:cNvPr id="126" name="Rectangle 125">
            <a:extLst>
              <a:ext uri="{FF2B5EF4-FFF2-40B4-BE49-F238E27FC236}">
                <a16:creationId xmlns:a16="http://schemas.microsoft.com/office/drawing/2014/main" id="{E6904F85-D7B4-4C3E-AC49-768644AE9445}"/>
              </a:ext>
            </a:extLst>
          </p:cNvPr>
          <p:cNvSpPr/>
          <p:nvPr userDrawn="1"/>
        </p:nvSpPr>
        <p:spPr>
          <a:xfrm>
            <a:off x="2999643" y="3272151"/>
            <a:ext cx="839614"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sp>
        <p:nvSpPr>
          <p:cNvPr id="127" name="Rectangle 126">
            <a:extLst>
              <a:ext uri="{FF2B5EF4-FFF2-40B4-BE49-F238E27FC236}">
                <a16:creationId xmlns:a16="http://schemas.microsoft.com/office/drawing/2014/main" id="{FF58225A-59A1-4A4A-A075-B779934724A0}"/>
              </a:ext>
            </a:extLst>
          </p:cNvPr>
          <p:cNvSpPr/>
          <p:nvPr userDrawn="1"/>
        </p:nvSpPr>
        <p:spPr>
          <a:xfrm>
            <a:off x="2999643" y="3786713"/>
            <a:ext cx="839614"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255</a:t>
            </a:r>
          </a:p>
          <a:p>
            <a:pPr algn="ctr"/>
            <a:r>
              <a:rPr lang="en-GB" sz="800">
                <a:solidFill>
                  <a:sysClr val="windowText" lastClr="000000"/>
                </a:solidFill>
              </a:rPr>
              <a:t>163</a:t>
            </a:r>
          </a:p>
          <a:p>
            <a:pPr algn="ctr"/>
            <a:r>
              <a:rPr lang="en-GB" sz="800">
                <a:solidFill>
                  <a:sysClr val="windowText" lastClr="000000"/>
                </a:solidFill>
              </a:rPr>
              <a:t>218</a:t>
            </a:r>
          </a:p>
        </p:txBody>
      </p:sp>
      <p:sp>
        <p:nvSpPr>
          <p:cNvPr id="128" name="Rectangle 127">
            <a:extLst>
              <a:ext uri="{FF2B5EF4-FFF2-40B4-BE49-F238E27FC236}">
                <a16:creationId xmlns:a16="http://schemas.microsoft.com/office/drawing/2014/main" id="{3C59B207-7A8D-4660-8DB5-FD4B071F617E}"/>
              </a:ext>
            </a:extLst>
          </p:cNvPr>
          <p:cNvSpPr/>
          <p:nvPr userDrawn="1"/>
        </p:nvSpPr>
        <p:spPr>
          <a:xfrm>
            <a:off x="2999643" y="4301273"/>
            <a:ext cx="839614"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129" name="Rectangle 128">
            <a:extLst>
              <a:ext uri="{FF2B5EF4-FFF2-40B4-BE49-F238E27FC236}">
                <a16:creationId xmlns:a16="http://schemas.microsoft.com/office/drawing/2014/main" id="{678AFB1A-195E-44FA-BE15-D720E8B85D8F}"/>
              </a:ext>
            </a:extLst>
          </p:cNvPr>
          <p:cNvSpPr/>
          <p:nvPr userDrawn="1"/>
        </p:nvSpPr>
        <p:spPr>
          <a:xfrm>
            <a:off x="2999643" y="4809441"/>
            <a:ext cx="839614"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130" name="Rectangle 129">
            <a:extLst>
              <a:ext uri="{FF2B5EF4-FFF2-40B4-BE49-F238E27FC236}">
                <a16:creationId xmlns:a16="http://schemas.microsoft.com/office/drawing/2014/main" id="{1B6D0FF4-11D1-457F-956E-EAB85D8156E2}"/>
              </a:ext>
            </a:extLst>
          </p:cNvPr>
          <p:cNvSpPr/>
          <p:nvPr userDrawn="1"/>
        </p:nvSpPr>
        <p:spPr>
          <a:xfrm>
            <a:off x="2999643" y="5324001"/>
            <a:ext cx="839614"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accent3"/>
                </a:solidFill>
              </a:rPr>
              <a:t>99</a:t>
            </a:r>
          </a:p>
          <a:p>
            <a:pPr algn="ctr"/>
            <a:r>
              <a:rPr lang="en-GB" sz="800">
                <a:solidFill>
                  <a:schemeClr val="accent3"/>
                </a:solidFill>
              </a:rPr>
              <a:t>235</a:t>
            </a:r>
          </a:p>
          <a:p>
            <a:pPr algn="ctr"/>
            <a:r>
              <a:rPr lang="en-GB" sz="800">
                <a:solidFill>
                  <a:schemeClr val="accent3"/>
                </a:solidFill>
              </a:rPr>
              <a:t>218</a:t>
            </a:r>
          </a:p>
        </p:txBody>
      </p:sp>
      <p:sp>
        <p:nvSpPr>
          <p:cNvPr id="131" name="TextBox 130">
            <a:extLst>
              <a:ext uri="{FF2B5EF4-FFF2-40B4-BE49-F238E27FC236}">
                <a16:creationId xmlns:a16="http://schemas.microsoft.com/office/drawing/2014/main" id="{BB5D52C5-6967-46A4-840A-0F4BBAAA614D}"/>
              </a:ext>
            </a:extLst>
          </p:cNvPr>
          <p:cNvSpPr txBox="1">
            <a:spLocks/>
          </p:cNvSpPr>
          <p:nvPr userDrawn="1"/>
        </p:nvSpPr>
        <p:spPr>
          <a:xfrm>
            <a:off x="3916179" y="3363960"/>
            <a:ext cx="1253995" cy="237066"/>
          </a:xfrm>
          <a:prstGeom prst="rect">
            <a:avLst/>
          </a:prstGeom>
          <a:noFill/>
        </p:spPr>
        <p:txBody>
          <a:bodyPr wrap="square" lIns="54610" tIns="54610" rIns="54610" bIns="54610" rtlCol="0" anchor="ctr">
            <a:noAutofit/>
          </a:bodyPr>
          <a:lstStyle/>
          <a:p>
            <a:pPr algn="l">
              <a:spcAft>
                <a:spcPts val="600"/>
              </a:spcAft>
            </a:pPr>
            <a:r>
              <a:rPr lang="en-GB" sz="1000"/>
              <a:t>Dark Pink</a:t>
            </a:r>
          </a:p>
        </p:txBody>
      </p:sp>
      <p:sp>
        <p:nvSpPr>
          <p:cNvPr id="132" name="TextBox 131">
            <a:extLst>
              <a:ext uri="{FF2B5EF4-FFF2-40B4-BE49-F238E27FC236}">
                <a16:creationId xmlns:a16="http://schemas.microsoft.com/office/drawing/2014/main" id="{DD7E36A7-608E-4095-AFE8-44754410AE91}"/>
              </a:ext>
            </a:extLst>
          </p:cNvPr>
          <p:cNvSpPr txBox="1">
            <a:spLocks/>
          </p:cNvSpPr>
          <p:nvPr userDrawn="1"/>
        </p:nvSpPr>
        <p:spPr>
          <a:xfrm>
            <a:off x="3916179" y="2341846"/>
            <a:ext cx="1253995" cy="237066"/>
          </a:xfrm>
          <a:prstGeom prst="rect">
            <a:avLst/>
          </a:prstGeom>
          <a:noFill/>
        </p:spPr>
        <p:txBody>
          <a:bodyPr wrap="square" lIns="54610" tIns="54610" rIns="54610" bIns="54610" rtlCol="0" anchor="ctr">
            <a:noAutofit/>
          </a:bodyPr>
          <a:lstStyle/>
          <a:p>
            <a:pPr algn="l">
              <a:spcAft>
                <a:spcPts val="600"/>
              </a:spcAft>
            </a:pPr>
            <a:r>
              <a:rPr lang="en-GB" sz="1000"/>
              <a:t>Dark Purple</a:t>
            </a:r>
          </a:p>
        </p:txBody>
      </p:sp>
      <p:sp>
        <p:nvSpPr>
          <p:cNvPr id="133" name="TextBox 132">
            <a:extLst>
              <a:ext uri="{FF2B5EF4-FFF2-40B4-BE49-F238E27FC236}">
                <a16:creationId xmlns:a16="http://schemas.microsoft.com/office/drawing/2014/main" id="{9C9FED5C-190D-49E2-B63F-2F4A8F4FD2A9}"/>
              </a:ext>
            </a:extLst>
          </p:cNvPr>
          <p:cNvSpPr txBox="1">
            <a:spLocks/>
          </p:cNvSpPr>
          <p:nvPr userDrawn="1"/>
        </p:nvSpPr>
        <p:spPr>
          <a:xfrm>
            <a:off x="3916179" y="3875017"/>
            <a:ext cx="1253995" cy="237066"/>
          </a:xfrm>
          <a:prstGeom prst="rect">
            <a:avLst/>
          </a:prstGeom>
          <a:noFill/>
        </p:spPr>
        <p:txBody>
          <a:bodyPr wrap="square" lIns="54610" tIns="54610" rIns="54610" bIns="54610" rtlCol="0" anchor="ctr">
            <a:noAutofit/>
          </a:bodyPr>
          <a:lstStyle/>
          <a:p>
            <a:pPr algn="l">
              <a:spcAft>
                <a:spcPts val="600"/>
              </a:spcAft>
            </a:pPr>
            <a:r>
              <a:rPr lang="en-GB" sz="1000"/>
              <a:t>Light Pink</a:t>
            </a:r>
          </a:p>
        </p:txBody>
      </p:sp>
      <p:sp>
        <p:nvSpPr>
          <p:cNvPr id="134" name="TextBox 133">
            <a:extLst>
              <a:ext uri="{FF2B5EF4-FFF2-40B4-BE49-F238E27FC236}">
                <a16:creationId xmlns:a16="http://schemas.microsoft.com/office/drawing/2014/main" id="{287480E6-9759-4B71-B8CA-452C4A2006EC}"/>
              </a:ext>
            </a:extLst>
          </p:cNvPr>
          <p:cNvSpPr txBox="1">
            <a:spLocks/>
          </p:cNvSpPr>
          <p:nvPr userDrawn="1"/>
        </p:nvSpPr>
        <p:spPr>
          <a:xfrm>
            <a:off x="3916179" y="4386074"/>
            <a:ext cx="1253995" cy="237066"/>
          </a:xfrm>
          <a:prstGeom prst="rect">
            <a:avLst/>
          </a:prstGeom>
          <a:noFill/>
        </p:spPr>
        <p:txBody>
          <a:bodyPr wrap="square" lIns="54610" tIns="54610" rIns="54610" bIns="54610" rtlCol="0" anchor="ctr">
            <a:noAutofit/>
          </a:bodyPr>
          <a:lstStyle/>
          <a:p>
            <a:pPr algn="l">
              <a:spcAft>
                <a:spcPts val="600"/>
              </a:spcAft>
            </a:pPr>
            <a:r>
              <a:rPr lang="en-GB" sz="1000"/>
              <a:t>Dark Green</a:t>
            </a:r>
          </a:p>
        </p:txBody>
      </p:sp>
      <p:sp>
        <p:nvSpPr>
          <p:cNvPr id="135" name="TextBox 134">
            <a:extLst>
              <a:ext uri="{FF2B5EF4-FFF2-40B4-BE49-F238E27FC236}">
                <a16:creationId xmlns:a16="http://schemas.microsoft.com/office/drawing/2014/main" id="{699CFDB7-519B-4F93-8992-FB8E8F58BBA8}"/>
              </a:ext>
            </a:extLst>
          </p:cNvPr>
          <p:cNvSpPr txBox="1">
            <a:spLocks/>
          </p:cNvSpPr>
          <p:nvPr userDrawn="1"/>
        </p:nvSpPr>
        <p:spPr>
          <a:xfrm>
            <a:off x="3916179" y="2852903"/>
            <a:ext cx="1253995" cy="237066"/>
          </a:xfrm>
          <a:prstGeom prst="rect">
            <a:avLst/>
          </a:prstGeom>
          <a:noFill/>
        </p:spPr>
        <p:txBody>
          <a:bodyPr wrap="square" lIns="54610" tIns="54610" rIns="54610" bIns="54610" rtlCol="0" anchor="ctr">
            <a:noAutofit/>
          </a:bodyPr>
          <a:lstStyle/>
          <a:p>
            <a:pPr algn="l">
              <a:spcAft>
                <a:spcPts val="600"/>
              </a:spcAft>
            </a:pPr>
            <a:r>
              <a:rPr lang="en-GB" sz="1000"/>
              <a:t>Light Purple</a:t>
            </a:r>
          </a:p>
        </p:txBody>
      </p:sp>
      <p:sp>
        <p:nvSpPr>
          <p:cNvPr id="136" name="TextBox 135">
            <a:extLst>
              <a:ext uri="{FF2B5EF4-FFF2-40B4-BE49-F238E27FC236}">
                <a16:creationId xmlns:a16="http://schemas.microsoft.com/office/drawing/2014/main" id="{04261309-AD94-4DA2-9DE0-CF08CDC08A2D}"/>
              </a:ext>
            </a:extLst>
          </p:cNvPr>
          <p:cNvSpPr txBox="1">
            <a:spLocks/>
          </p:cNvSpPr>
          <p:nvPr userDrawn="1"/>
        </p:nvSpPr>
        <p:spPr>
          <a:xfrm>
            <a:off x="3916179" y="4897131"/>
            <a:ext cx="1253995" cy="237066"/>
          </a:xfrm>
          <a:prstGeom prst="rect">
            <a:avLst/>
          </a:prstGeom>
          <a:noFill/>
        </p:spPr>
        <p:txBody>
          <a:bodyPr wrap="square" lIns="54610" tIns="54610" rIns="54610" bIns="54610" rtlCol="0" anchor="ctr">
            <a:noAutofit/>
          </a:bodyPr>
          <a:lstStyle/>
          <a:p>
            <a:pPr algn="l">
              <a:spcAft>
                <a:spcPts val="600"/>
              </a:spcAft>
            </a:pPr>
            <a:r>
              <a:rPr lang="en-GB" sz="1000"/>
              <a:t>Green</a:t>
            </a:r>
          </a:p>
        </p:txBody>
      </p:sp>
      <p:sp>
        <p:nvSpPr>
          <p:cNvPr id="137" name="TextBox 136">
            <a:extLst>
              <a:ext uri="{FF2B5EF4-FFF2-40B4-BE49-F238E27FC236}">
                <a16:creationId xmlns:a16="http://schemas.microsoft.com/office/drawing/2014/main" id="{22F2A8E7-CBDC-4379-8206-549AD18BA6BE}"/>
              </a:ext>
            </a:extLst>
          </p:cNvPr>
          <p:cNvSpPr txBox="1">
            <a:spLocks/>
          </p:cNvSpPr>
          <p:nvPr userDrawn="1"/>
        </p:nvSpPr>
        <p:spPr>
          <a:xfrm>
            <a:off x="3916179" y="5408188"/>
            <a:ext cx="1253995" cy="237066"/>
          </a:xfrm>
          <a:prstGeom prst="rect">
            <a:avLst/>
          </a:prstGeom>
          <a:noFill/>
        </p:spPr>
        <p:txBody>
          <a:bodyPr wrap="square" lIns="54610" tIns="54610" rIns="54610" bIns="54610" rtlCol="0" anchor="ctr">
            <a:noAutofit/>
          </a:bodyPr>
          <a:lstStyle/>
          <a:p>
            <a:pPr algn="l">
              <a:spcAft>
                <a:spcPts val="600"/>
              </a:spcAft>
            </a:pPr>
            <a:r>
              <a:rPr lang="en-GB" sz="1000"/>
              <a:t>Light Green</a:t>
            </a:r>
          </a:p>
        </p:txBody>
      </p:sp>
      <p:sp>
        <p:nvSpPr>
          <p:cNvPr id="138" name="Rectangle 137">
            <a:extLst>
              <a:ext uri="{FF2B5EF4-FFF2-40B4-BE49-F238E27FC236}">
                <a16:creationId xmlns:a16="http://schemas.microsoft.com/office/drawing/2014/main" id="{D87A6D94-65CA-428E-BED2-08188E10A89C}"/>
              </a:ext>
            </a:extLst>
          </p:cNvPr>
          <p:cNvSpPr/>
          <p:nvPr userDrawn="1"/>
        </p:nvSpPr>
        <p:spPr>
          <a:xfrm>
            <a:off x="5232206" y="1731971"/>
            <a:ext cx="839614"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51</a:t>
            </a:r>
          </a:p>
          <a:p>
            <a:pPr algn="ctr"/>
            <a:r>
              <a:rPr lang="en-GB" sz="800">
                <a:solidFill>
                  <a:schemeClr val="bg1"/>
                </a:solidFill>
              </a:rPr>
              <a:t>51</a:t>
            </a:r>
          </a:p>
          <a:p>
            <a:pPr algn="ctr"/>
            <a:r>
              <a:rPr lang="en-GB" sz="800">
                <a:solidFill>
                  <a:schemeClr val="bg1"/>
                </a:solidFill>
              </a:rPr>
              <a:t>51</a:t>
            </a:r>
          </a:p>
        </p:txBody>
      </p:sp>
      <p:sp>
        <p:nvSpPr>
          <p:cNvPr id="139" name="Rectangle 138">
            <a:extLst>
              <a:ext uri="{FF2B5EF4-FFF2-40B4-BE49-F238E27FC236}">
                <a16:creationId xmlns:a16="http://schemas.microsoft.com/office/drawing/2014/main" id="{DB37D1E0-6E13-43AA-8690-2187719986CE}"/>
              </a:ext>
            </a:extLst>
          </p:cNvPr>
          <p:cNvSpPr/>
          <p:nvPr userDrawn="1"/>
        </p:nvSpPr>
        <p:spPr>
          <a:xfrm>
            <a:off x="5232206" y="2246533"/>
            <a:ext cx="839614"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endParaRPr lang="en-GB" sz="800">
              <a:solidFill>
                <a:schemeClr val="bg1"/>
              </a:solidFill>
            </a:endParaRPr>
          </a:p>
        </p:txBody>
      </p:sp>
      <p:sp>
        <p:nvSpPr>
          <p:cNvPr id="140" name="TextBox 139">
            <a:extLst>
              <a:ext uri="{FF2B5EF4-FFF2-40B4-BE49-F238E27FC236}">
                <a16:creationId xmlns:a16="http://schemas.microsoft.com/office/drawing/2014/main" id="{7D0EC1A1-8663-4279-B928-3DE7DCA9903E}"/>
              </a:ext>
            </a:extLst>
          </p:cNvPr>
          <p:cNvSpPr txBox="1"/>
          <p:nvPr userDrawn="1"/>
        </p:nvSpPr>
        <p:spPr>
          <a:xfrm>
            <a:off x="5225411" y="1330325"/>
            <a:ext cx="1545229" cy="307777"/>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Neutrals for Infographics and charts only </a:t>
            </a:r>
          </a:p>
        </p:txBody>
      </p:sp>
      <p:sp>
        <p:nvSpPr>
          <p:cNvPr id="141" name="Rectangle 140">
            <a:extLst>
              <a:ext uri="{FF2B5EF4-FFF2-40B4-BE49-F238E27FC236}">
                <a16:creationId xmlns:a16="http://schemas.microsoft.com/office/drawing/2014/main" id="{CCF5BD29-5929-45B7-A56B-8DBE91DA9C55}"/>
              </a:ext>
            </a:extLst>
          </p:cNvPr>
          <p:cNvSpPr/>
          <p:nvPr userDrawn="1"/>
        </p:nvSpPr>
        <p:spPr>
          <a:xfrm>
            <a:off x="5232206" y="2761094"/>
            <a:ext cx="839614"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152</a:t>
            </a:r>
          </a:p>
          <a:p>
            <a:pPr algn="ctr"/>
            <a:r>
              <a:rPr lang="en-GB" sz="800">
                <a:solidFill>
                  <a:schemeClr val="bg1"/>
                </a:solidFill>
              </a:rPr>
              <a:t>152</a:t>
            </a:r>
          </a:p>
          <a:p>
            <a:pPr algn="ctr"/>
            <a:r>
              <a:rPr lang="en-GB" sz="800">
                <a:solidFill>
                  <a:schemeClr val="bg1"/>
                </a:solidFill>
              </a:rPr>
              <a:t>152</a:t>
            </a:r>
          </a:p>
        </p:txBody>
      </p:sp>
      <p:sp>
        <p:nvSpPr>
          <p:cNvPr id="142" name="Rectangle 141">
            <a:extLst>
              <a:ext uri="{FF2B5EF4-FFF2-40B4-BE49-F238E27FC236}">
                <a16:creationId xmlns:a16="http://schemas.microsoft.com/office/drawing/2014/main" id="{38184FEE-70BA-491C-9F07-837F82AA106B}"/>
              </a:ext>
            </a:extLst>
          </p:cNvPr>
          <p:cNvSpPr/>
          <p:nvPr userDrawn="1"/>
        </p:nvSpPr>
        <p:spPr>
          <a:xfrm>
            <a:off x="5232206" y="3275656"/>
            <a:ext cx="839614"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178</a:t>
            </a:r>
          </a:p>
          <a:p>
            <a:pPr algn="ctr"/>
            <a:r>
              <a:rPr lang="en-GB" sz="800">
                <a:solidFill>
                  <a:sysClr val="windowText" lastClr="000000"/>
                </a:solidFill>
              </a:rPr>
              <a:t>178</a:t>
            </a:r>
          </a:p>
          <a:p>
            <a:pPr algn="ctr"/>
            <a:r>
              <a:rPr lang="en-GB" sz="800">
                <a:solidFill>
                  <a:sysClr val="windowText" lastClr="000000"/>
                </a:solidFill>
              </a:rPr>
              <a:t>178</a:t>
            </a:r>
          </a:p>
        </p:txBody>
      </p:sp>
      <p:sp>
        <p:nvSpPr>
          <p:cNvPr id="143" name="Rectangle 142">
            <a:extLst>
              <a:ext uri="{FF2B5EF4-FFF2-40B4-BE49-F238E27FC236}">
                <a16:creationId xmlns:a16="http://schemas.microsoft.com/office/drawing/2014/main" id="{90EACDDE-24FA-462A-9B3D-8E1261BF7BB1}"/>
              </a:ext>
            </a:extLst>
          </p:cNvPr>
          <p:cNvSpPr/>
          <p:nvPr userDrawn="1"/>
        </p:nvSpPr>
        <p:spPr>
          <a:xfrm>
            <a:off x="5232206" y="3790216"/>
            <a:ext cx="839614"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229</a:t>
            </a:r>
          </a:p>
          <a:p>
            <a:pPr algn="ctr"/>
            <a:r>
              <a:rPr lang="en-GB" sz="800">
                <a:solidFill>
                  <a:schemeClr val="tx1"/>
                </a:solidFill>
              </a:rPr>
              <a:t>229</a:t>
            </a:r>
          </a:p>
          <a:p>
            <a:pPr algn="ctr"/>
            <a:r>
              <a:rPr lang="en-GB" sz="800">
                <a:solidFill>
                  <a:schemeClr val="tx1"/>
                </a:solidFill>
              </a:rPr>
              <a:t>229</a:t>
            </a:r>
          </a:p>
        </p:txBody>
      </p:sp>
      <p:sp>
        <p:nvSpPr>
          <p:cNvPr id="144" name="TextBox 143">
            <a:extLst>
              <a:ext uri="{FF2B5EF4-FFF2-40B4-BE49-F238E27FC236}">
                <a16:creationId xmlns:a16="http://schemas.microsoft.com/office/drawing/2014/main" id="{EC3FEA02-2190-4DF1-916F-7ACD48F0B4C2}"/>
              </a:ext>
            </a:extLst>
          </p:cNvPr>
          <p:cNvSpPr txBox="1"/>
          <p:nvPr userDrawn="1"/>
        </p:nvSpPr>
        <p:spPr>
          <a:xfrm>
            <a:off x="6203979" y="2852903"/>
            <a:ext cx="1253995" cy="237066"/>
          </a:xfrm>
          <a:prstGeom prst="rect">
            <a:avLst/>
          </a:prstGeom>
          <a:noFill/>
        </p:spPr>
        <p:txBody>
          <a:bodyPr wrap="square" lIns="54610" tIns="54610" rIns="54610" bIns="54610" rtlCol="0" anchor="ctr">
            <a:noAutofit/>
          </a:bodyPr>
          <a:lstStyle/>
          <a:p>
            <a:pPr algn="l">
              <a:spcAft>
                <a:spcPts val="600"/>
              </a:spcAft>
            </a:pPr>
            <a:r>
              <a:rPr lang="en-GB" sz="1000"/>
              <a:t>Grey 3</a:t>
            </a:r>
          </a:p>
        </p:txBody>
      </p:sp>
      <p:sp>
        <p:nvSpPr>
          <p:cNvPr id="145" name="TextBox 144">
            <a:extLst>
              <a:ext uri="{FF2B5EF4-FFF2-40B4-BE49-F238E27FC236}">
                <a16:creationId xmlns:a16="http://schemas.microsoft.com/office/drawing/2014/main" id="{79E07AF7-FC15-4556-9563-C9C281FDA5F2}"/>
              </a:ext>
            </a:extLst>
          </p:cNvPr>
          <p:cNvSpPr txBox="1"/>
          <p:nvPr userDrawn="1"/>
        </p:nvSpPr>
        <p:spPr>
          <a:xfrm>
            <a:off x="6203979" y="1830789"/>
            <a:ext cx="1253995" cy="237066"/>
          </a:xfrm>
          <a:prstGeom prst="rect">
            <a:avLst/>
          </a:prstGeom>
          <a:noFill/>
        </p:spPr>
        <p:txBody>
          <a:bodyPr wrap="square" lIns="54610" tIns="54610" rIns="54610" bIns="54610" rtlCol="0" anchor="ctr">
            <a:noAutofit/>
          </a:bodyPr>
          <a:lstStyle/>
          <a:p>
            <a:pPr algn="l">
              <a:spcAft>
                <a:spcPts val="600"/>
              </a:spcAft>
            </a:pPr>
            <a:r>
              <a:rPr lang="en-GB" sz="1000"/>
              <a:t>Grey 1</a:t>
            </a:r>
          </a:p>
        </p:txBody>
      </p:sp>
      <p:sp>
        <p:nvSpPr>
          <p:cNvPr id="146" name="TextBox 145">
            <a:extLst>
              <a:ext uri="{FF2B5EF4-FFF2-40B4-BE49-F238E27FC236}">
                <a16:creationId xmlns:a16="http://schemas.microsoft.com/office/drawing/2014/main" id="{A121C6FF-8D6E-4436-A2DB-59B64FAD7076}"/>
              </a:ext>
            </a:extLst>
          </p:cNvPr>
          <p:cNvSpPr txBox="1"/>
          <p:nvPr userDrawn="1"/>
        </p:nvSpPr>
        <p:spPr>
          <a:xfrm>
            <a:off x="6203979" y="3363960"/>
            <a:ext cx="1253995" cy="237066"/>
          </a:xfrm>
          <a:prstGeom prst="rect">
            <a:avLst/>
          </a:prstGeom>
          <a:noFill/>
        </p:spPr>
        <p:txBody>
          <a:bodyPr wrap="square" lIns="54610" tIns="54610" rIns="54610" bIns="54610" rtlCol="0" anchor="ctr">
            <a:noAutofit/>
          </a:bodyPr>
          <a:lstStyle/>
          <a:p>
            <a:pPr algn="l">
              <a:spcAft>
                <a:spcPts val="600"/>
              </a:spcAft>
            </a:pPr>
            <a:r>
              <a:rPr lang="en-GB" sz="1000"/>
              <a:t>Grey 4</a:t>
            </a:r>
          </a:p>
        </p:txBody>
      </p:sp>
      <p:sp>
        <p:nvSpPr>
          <p:cNvPr id="147" name="TextBox 146">
            <a:extLst>
              <a:ext uri="{FF2B5EF4-FFF2-40B4-BE49-F238E27FC236}">
                <a16:creationId xmlns:a16="http://schemas.microsoft.com/office/drawing/2014/main" id="{BAED589B-5ED1-418C-9E67-338784BC8640}"/>
              </a:ext>
            </a:extLst>
          </p:cNvPr>
          <p:cNvSpPr txBox="1"/>
          <p:nvPr userDrawn="1"/>
        </p:nvSpPr>
        <p:spPr>
          <a:xfrm>
            <a:off x="6203979" y="3875017"/>
            <a:ext cx="1253995" cy="237066"/>
          </a:xfrm>
          <a:prstGeom prst="rect">
            <a:avLst/>
          </a:prstGeom>
          <a:noFill/>
        </p:spPr>
        <p:txBody>
          <a:bodyPr wrap="square" lIns="54610" tIns="54610" rIns="54610" bIns="54610" rtlCol="0" anchor="ctr">
            <a:noAutofit/>
          </a:bodyPr>
          <a:lstStyle/>
          <a:p>
            <a:pPr algn="l">
              <a:spcAft>
                <a:spcPts val="600"/>
              </a:spcAft>
            </a:pPr>
            <a:r>
              <a:rPr lang="en-GB" sz="1000"/>
              <a:t>Grey 5</a:t>
            </a:r>
          </a:p>
        </p:txBody>
      </p:sp>
      <p:sp>
        <p:nvSpPr>
          <p:cNvPr id="148" name="TextBox 147">
            <a:extLst>
              <a:ext uri="{FF2B5EF4-FFF2-40B4-BE49-F238E27FC236}">
                <a16:creationId xmlns:a16="http://schemas.microsoft.com/office/drawing/2014/main" id="{70D02553-48DF-4041-99A5-AA13C2DC2B44}"/>
              </a:ext>
            </a:extLst>
          </p:cNvPr>
          <p:cNvSpPr txBox="1"/>
          <p:nvPr userDrawn="1"/>
        </p:nvSpPr>
        <p:spPr>
          <a:xfrm>
            <a:off x="6203979" y="2341846"/>
            <a:ext cx="1253995" cy="237066"/>
          </a:xfrm>
          <a:prstGeom prst="rect">
            <a:avLst/>
          </a:prstGeom>
          <a:noFill/>
        </p:spPr>
        <p:txBody>
          <a:bodyPr wrap="square" lIns="54610" tIns="54610" rIns="54610" bIns="54610" rtlCol="0" anchor="ctr">
            <a:noAutofit/>
          </a:bodyPr>
          <a:lstStyle/>
          <a:p>
            <a:pPr algn="l">
              <a:spcAft>
                <a:spcPts val="600"/>
              </a:spcAft>
            </a:pPr>
            <a:r>
              <a:rPr lang="en-GB" sz="1000"/>
              <a:t>Grey 2</a:t>
            </a:r>
          </a:p>
        </p:txBody>
      </p:sp>
      <p:sp>
        <p:nvSpPr>
          <p:cNvPr id="149" name="Rectangle 148">
            <a:extLst>
              <a:ext uri="{FF2B5EF4-FFF2-40B4-BE49-F238E27FC236}">
                <a16:creationId xmlns:a16="http://schemas.microsoft.com/office/drawing/2014/main" id="{B4CDB103-522D-48EC-B8B2-A2E4667B4B76}"/>
              </a:ext>
            </a:extLst>
          </p:cNvPr>
          <p:cNvSpPr/>
          <p:nvPr userDrawn="1"/>
        </p:nvSpPr>
        <p:spPr>
          <a:xfrm>
            <a:off x="7170486" y="2656172"/>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a:solidFill>
                <a:schemeClr val="bg1"/>
              </a:solidFill>
            </a:endParaRPr>
          </a:p>
        </p:txBody>
      </p:sp>
      <p:sp>
        <p:nvSpPr>
          <p:cNvPr id="150" name="Rectangle 149">
            <a:extLst>
              <a:ext uri="{FF2B5EF4-FFF2-40B4-BE49-F238E27FC236}">
                <a16:creationId xmlns:a16="http://schemas.microsoft.com/office/drawing/2014/main" id="{1AFFBE6D-0AD2-4A35-9AA7-45A0FCB4A01F}"/>
              </a:ext>
            </a:extLst>
          </p:cNvPr>
          <p:cNvSpPr/>
          <p:nvPr userDrawn="1"/>
        </p:nvSpPr>
        <p:spPr>
          <a:xfrm>
            <a:off x="9170077" y="2656172"/>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a:solidFill>
                <a:schemeClr val="bg1"/>
              </a:solidFill>
            </a:endParaRPr>
          </a:p>
        </p:txBody>
      </p:sp>
      <p:sp>
        <p:nvSpPr>
          <p:cNvPr id="151" name="TextBox 150">
            <a:extLst>
              <a:ext uri="{FF2B5EF4-FFF2-40B4-BE49-F238E27FC236}">
                <a16:creationId xmlns:a16="http://schemas.microsoft.com/office/drawing/2014/main" id="{ECFF6FFB-5D07-4250-BEF0-CDC882689078}"/>
              </a:ext>
            </a:extLst>
          </p:cNvPr>
          <p:cNvSpPr txBox="1"/>
          <p:nvPr userDrawn="1"/>
        </p:nvSpPr>
        <p:spPr>
          <a:xfrm>
            <a:off x="8028290" y="2743862"/>
            <a:ext cx="1568421" cy="237066"/>
          </a:xfrm>
          <a:prstGeom prst="rect">
            <a:avLst/>
          </a:prstGeom>
          <a:noFill/>
        </p:spPr>
        <p:txBody>
          <a:bodyPr wrap="square" lIns="54610" tIns="54610" rIns="54610" bIns="54610" rtlCol="0" anchor="ctr">
            <a:noAutofit/>
          </a:bodyPr>
          <a:lstStyle/>
          <a:p>
            <a:pPr algn="l">
              <a:spcAft>
                <a:spcPts val="600"/>
              </a:spcAft>
            </a:pPr>
            <a:r>
              <a:rPr lang="en-GB" sz="1000"/>
              <a:t>Purple/</a:t>
            </a:r>
            <a:br>
              <a:rPr lang="en-GB" sz="1000"/>
            </a:br>
            <a:r>
              <a:rPr lang="en-GB" sz="1000"/>
              <a:t>Cobalt gradient</a:t>
            </a:r>
          </a:p>
        </p:txBody>
      </p:sp>
      <p:sp>
        <p:nvSpPr>
          <p:cNvPr id="152" name="TextBox 151">
            <a:extLst>
              <a:ext uri="{FF2B5EF4-FFF2-40B4-BE49-F238E27FC236}">
                <a16:creationId xmlns:a16="http://schemas.microsoft.com/office/drawing/2014/main" id="{45965361-0B4C-4736-ACD2-BA200F28104F}"/>
              </a:ext>
            </a:extLst>
          </p:cNvPr>
          <p:cNvSpPr txBox="1"/>
          <p:nvPr userDrawn="1"/>
        </p:nvSpPr>
        <p:spPr>
          <a:xfrm>
            <a:off x="10053992" y="2743862"/>
            <a:ext cx="1287337" cy="237066"/>
          </a:xfrm>
          <a:prstGeom prst="rect">
            <a:avLst/>
          </a:prstGeom>
          <a:noFill/>
        </p:spPr>
        <p:txBody>
          <a:bodyPr wrap="square" lIns="54610" tIns="54610" rIns="54610" bIns="54610" rtlCol="0" anchor="ctr">
            <a:noAutofit/>
          </a:bodyPr>
          <a:lstStyle/>
          <a:p>
            <a:pPr algn="l">
              <a:spcAft>
                <a:spcPts val="600"/>
              </a:spcAft>
            </a:pPr>
            <a:r>
              <a:rPr lang="en-GB" sz="1000"/>
              <a:t>Pacific/</a:t>
            </a:r>
            <a:br>
              <a:rPr lang="en-GB" sz="1000"/>
            </a:br>
            <a:r>
              <a:rPr lang="en-GB" sz="1000"/>
              <a:t>Light Blue gradient</a:t>
            </a:r>
          </a:p>
        </p:txBody>
      </p:sp>
      <p:sp>
        <p:nvSpPr>
          <p:cNvPr id="153" name="TextBox 152">
            <a:extLst>
              <a:ext uri="{FF2B5EF4-FFF2-40B4-BE49-F238E27FC236}">
                <a16:creationId xmlns:a16="http://schemas.microsoft.com/office/drawing/2014/main" id="{BD735D06-416E-49AE-B073-B2BD1542A5DE}"/>
              </a:ext>
            </a:extLst>
          </p:cNvPr>
          <p:cNvSpPr txBox="1"/>
          <p:nvPr userDrawn="1"/>
        </p:nvSpPr>
        <p:spPr>
          <a:xfrm>
            <a:off x="7146554" y="1298952"/>
            <a:ext cx="4047046" cy="1269578"/>
          </a:xfrm>
          <a:prstGeom prst="rect">
            <a:avLst/>
          </a:prstGeom>
          <a:noFill/>
        </p:spPr>
        <p:txBody>
          <a:bodyPr wrap="square" lIns="0" tIns="0" rIns="0" bIns="0" rtlCol="0">
            <a:spAutoFit/>
          </a:bodyPr>
          <a:lstStyle/>
          <a:p>
            <a:pPr algn="l">
              <a:spcAft>
                <a:spcPts val="300"/>
              </a:spcAft>
            </a:pPr>
            <a:r>
              <a:rPr lang="en-US" sz="1000" b="1">
                <a:solidFill>
                  <a:sysClr val="windowText" lastClr="000000"/>
                </a:solidFill>
              </a:rPr>
              <a:t>Gradients</a:t>
            </a:r>
          </a:p>
          <a:p>
            <a:pPr marL="171450" indent="-171450" algn="l">
              <a:spcAft>
                <a:spcPts val="300"/>
              </a:spcAft>
              <a:buFont typeface="Arial" panose="020B0604020202020204" pitchFamily="34" charset="0"/>
              <a:buChar char="•"/>
            </a:pPr>
            <a:r>
              <a:rPr lang="en-GB" sz="1000" b="0">
                <a:solidFill>
                  <a:sysClr val="windowText" lastClr="000000"/>
                </a:solidFill>
              </a:rPr>
              <a:t>The colours are applied at both ends of the gradient, at 0% and 100% locations</a:t>
            </a:r>
          </a:p>
          <a:p>
            <a:pPr marL="171450" indent="-171450" algn="l">
              <a:spcAft>
                <a:spcPts val="300"/>
              </a:spcAft>
              <a:buFont typeface="Arial" panose="020B0604020202020204" pitchFamily="34" charset="0"/>
              <a:buChar char="•"/>
            </a:pPr>
            <a:r>
              <a:rPr lang="en-GB" sz="1000" b="0">
                <a:solidFill>
                  <a:sysClr val="windowText" lastClr="000000"/>
                </a:solidFill>
              </a:rPr>
              <a:t>The mid-point is at 50%</a:t>
            </a:r>
          </a:p>
          <a:p>
            <a:pPr marL="171450" indent="-171450" algn="l">
              <a:spcAft>
                <a:spcPts val="300"/>
              </a:spcAft>
              <a:buFont typeface="Arial" panose="020B0604020202020204" pitchFamily="34" charset="0"/>
              <a:buChar char="•"/>
            </a:pPr>
            <a:r>
              <a:rPr lang="en-GB" sz="1000" b="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1000" b="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1000" b="0">
                <a:solidFill>
                  <a:sysClr val="windowText" lastClr="000000"/>
                </a:solidFill>
              </a:rPr>
              <a:t>Do not create new gradients; use only the gradients shown here</a:t>
            </a:r>
            <a:endParaRPr lang="en-US" sz="1000" b="0">
              <a:solidFill>
                <a:sysClr val="windowText" lastClr="000000"/>
              </a:solidFill>
            </a:endParaRPr>
          </a:p>
        </p:txBody>
      </p:sp>
      <p:sp>
        <p:nvSpPr>
          <p:cNvPr id="154" name="Rectangle 153">
            <a:extLst>
              <a:ext uri="{FF2B5EF4-FFF2-40B4-BE49-F238E27FC236}">
                <a16:creationId xmlns:a16="http://schemas.microsoft.com/office/drawing/2014/main" id="{1152E5F7-E4BB-49DE-8133-604EB4B4E189}"/>
              </a:ext>
            </a:extLst>
          </p:cNvPr>
          <p:cNvSpPr/>
          <p:nvPr userDrawn="1"/>
        </p:nvSpPr>
        <p:spPr>
          <a:xfrm>
            <a:off x="5225411" y="4304594"/>
            <a:ext cx="839614"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255</a:t>
            </a:r>
          </a:p>
          <a:p>
            <a:pPr algn="ctr"/>
            <a:r>
              <a:rPr lang="en-GB" sz="800">
                <a:solidFill>
                  <a:schemeClr val="tx1"/>
                </a:solidFill>
              </a:rPr>
              <a:t>255</a:t>
            </a:r>
          </a:p>
          <a:p>
            <a:pPr algn="ctr"/>
            <a:r>
              <a:rPr lang="en-GB" sz="800">
                <a:solidFill>
                  <a:schemeClr val="tx1"/>
                </a:solidFill>
              </a:rPr>
              <a:t>255</a:t>
            </a:r>
          </a:p>
        </p:txBody>
      </p:sp>
      <p:sp>
        <p:nvSpPr>
          <p:cNvPr id="155" name="TextBox 154">
            <a:extLst>
              <a:ext uri="{FF2B5EF4-FFF2-40B4-BE49-F238E27FC236}">
                <a16:creationId xmlns:a16="http://schemas.microsoft.com/office/drawing/2014/main" id="{61D0619E-06B9-4925-A111-7A7045172CD7}"/>
              </a:ext>
            </a:extLst>
          </p:cNvPr>
          <p:cNvSpPr txBox="1"/>
          <p:nvPr userDrawn="1"/>
        </p:nvSpPr>
        <p:spPr>
          <a:xfrm>
            <a:off x="6197184" y="4389395"/>
            <a:ext cx="1253995" cy="237066"/>
          </a:xfrm>
          <a:prstGeom prst="rect">
            <a:avLst/>
          </a:prstGeom>
          <a:noFill/>
        </p:spPr>
        <p:txBody>
          <a:bodyPr wrap="square" lIns="54610" tIns="54610" rIns="54610" bIns="54610" rtlCol="0" anchor="ctr">
            <a:noAutofit/>
          </a:bodyPr>
          <a:lstStyle/>
          <a:p>
            <a:pPr algn="l">
              <a:spcAft>
                <a:spcPts val="600"/>
              </a:spcAft>
            </a:pPr>
            <a:r>
              <a:rPr lang="en-GB" sz="1000"/>
              <a:t>White</a:t>
            </a:r>
          </a:p>
        </p:txBody>
      </p:sp>
      <p:sp>
        <p:nvSpPr>
          <p:cNvPr id="156" name="TextBox 155">
            <a:extLst>
              <a:ext uri="{FF2B5EF4-FFF2-40B4-BE49-F238E27FC236}">
                <a16:creationId xmlns:a16="http://schemas.microsoft.com/office/drawing/2014/main" id="{C3D18832-9992-4165-B210-08BEC15E389B}"/>
              </a:ext>
            </a:extLst>
          </p:cNvPr>
          <p:cNvSpPr txBox="1"/>
          <p:nvPr userDrawn="1"/>
        </p:nvSpPr>
        <p:spPr>
          <a:xfrm>
            <a:off x="7146554" y="3336981"/>
            <a:ext cx="1194238" cy="153888"/>
          </a:xfrm>
          <a:prstGeom prst="rect">
            <a:avLst/>
          </a:prstGeom>
          <a:noFill/>
        </p:spPr>
        <p:txBody>
          <a:bodyPr wrap="none" lIns="0" tIns="0" rIns="0" bIns="0" rtlCol="0">
            <a:noAutofit/>
          </a:bodyPr>
          <a:lstStyle/>
          <a:p>
            <a:pPr algn="l">
              <a:spcAft>
                <a:spcPts val="600"/>
              </a:spcAft>
            </a:pPr>
            <a:r>
              <a:rPr lang="en-US" sz="1000" b="1">
                <a:solidFill>
                  <a:sysClr val="windowText" lastClr="000000"/>
                </a:solidFill>
              </a:rPr>
              <a:t>Traffic Light Palette</a:t>
            </a:r>
            <a:endParaRPr lang="en-US" sz="1000" b="0">
              <a:solidFill>
                <a:sysClr val="windowText" lastClr="000000"/>
              </a:solidFill>
            </a:endParaRPr>
          </a:p>
        </p:txBody>
      </p:sp>
      <p:sp>
        <p:nvSpPr>
          <p:cNvPr id="157" name="Rectangle 156">
            <a:extLst>
              <a:ext uri="{FF2B5EF4-FFF2-40B4-BE49-F238E27FC236}">
                <a16:creationId xmlns:a16="http://schemas.microsoft.com/office/drawing/2014/main" id="{7040BA31-C745-42A6-A259-274FCB782455}"/>
              </a:ext>
            </a:extLst>
          </p:cNvPr>
          <p:cNvSpPr>
            <a:spLocks/>
          </p:cNvSpPr>
          <p:nvPr userDrawn="1"/>
        </p:nvSpPr>
        <p:spPr>
          <a:xfrm>
            <a:off x="9353776" y="3589581"/>
            <a:ext cx="839614"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38</a:t>
            </a:r>
          </a:p>
          <a:p>
            <a:pPr algn="ctr"/>
            <a:r>
              <a:rPr lang="en-GB" sz="800">
                <a:solidFill>
                  <a:schemeClr val="bg1"/>
                </a:solidFill>
              </a:rPr>
              <a:t>153</a:t>
            </a:r>
          </a:p>
          <a:p>
            <a:pPr algn="ctr"/>
            <a:r>
              <a:rPr lang="en-GB" sz="800">
                <a:solidFill>
                  <a:schemeClr val="bg1"/>
                </a:solidFill>
              </a:rPr>
              <a:t>36</a:t>
            </a:r>
          </a:p>
        </p:txBody>
      </p:sp>
      <p:sp>
        <p:nvSpPr>
          <p:cNvPr id="158" name="Rectangle 157">
            <a:extLst>
              <a:ext uri="{FF2B5EF4-FFF2-40B4-BE49-F238E27FC236}">
                <a16:creationId xmlns:a16="http://schemas.microsoft.com/office/drawing/2014/main" id="{4B99DDBE-6433-4638-B539-0E6CBDCEE9CC}"/>
              </a:ext>
            </a:extLst>
          </p:cNvPr>
          <p:cNvSpPr>
            <a:spLocks/>
          </p:cNvSpPr>
          <p:nvPr userDrawn="1"/>
        </p:nvSpPr>
        <p:spPr>
          <a:xfrm>
            <a:off x="8262131" y="3589581"/>
            <a:ext cx="839614"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241</a:t>
            </a:r>
          </a:p>
          <a:p>
            <a:pPr algn="ctr"/>
            <a:r>
              <a:rPr lang="en-GB" sz="800">
                <a:solidFill>
                  <a:schemeClr val="bg1"/>
                </a:solidFill>
              </a:rPr>
              <a:t>196</a:t>
            </a:r>
          </a:p>
          <a:p>
            <a:pPr algn="ctr"/>
            <a:r>
              <a:rPr lang="en-GB" sz="800">
                <a:solidFill>
                  <a:schemeClr val="bg1"/>
                </a:solidFill>
              </a:rPr>
              <a:t>77</a:t>
            </a:r>
          </a:p>
        </p:txBody>
      </p:sp>
      <p:sp>
        <p:nvSpPr>
          <p:cNvPr id="159" name="Rectangle 158">
            <a:extLst>
              <a:ext uri="{FF2B5EF4-FFF2-40B4-BE49-F238E27FC236}">
                <a16:creationId xmlns:a16="http://schemas.microsoft.com/office/drawing/2014/main" id="{3A6351DC-3B01-4037-880C-C8E795F7B06E}"/>
              </a:ext>
            </a:extLst>
          </p:cNvPr>
          <p:cNvSpPr>
            <a:spLocks/>
          </p:cNvSpPr>
          <p:nvPr userDrawn="1"/>
        </p:nvSpPr>
        <p:spPr>
          <a:xfrm>
            <a:off x="7170486" y="3589581"/>
            <a:ext cx="839614"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237</a:t>
            </a:r>
          </a:p>
          <a:p>
            <a:pPr algn="ctr"/>
            <a:r>
              <a:rPr lang="en-GB" sz="800">
                <a:solidFill>
                  <a:schemeClr val="bg1"/>
                </a:solidFill>
              </a:rPr>
              <a:t>33</a:t>
            </a:r>
          </a:p>
          <a:p>
            <a:pPr algn="ctr"/>
            <a:r>
              <a:rPr lang="en-GB" sz="800">
                <a:solidFill>
                  <a:schemeClr val="bg1"/>
                </a:solidFill>
              </a:rPr>
              <a:t>36</a:t>
            </a:r>
          </a:p>
        </p:txBody>
      </p:sp>
      <p:sp>
        <p:nvSpPr>
          <p:cNvPr id="160" name="TextBox 159">
            <a:extLst>
              <a:ext uri="{FF2B5EF4-FFF2-40B4-BE49-F238E27FC236}">
                <a16:creationId xmlns:a16="http://schemas.microsoft.com/office/drawing/2014/main" id="{635214C5-4BAA-4A50-9320-5CB0DF83257E}"/>
              </a:ext>
            </a:extLst>
          </p:cNvPr>
          <p:cNvSpPr txBox="1"/>
          <p:nvPr userDrawn="1"/>
        </p:nvSpPr>
        <p:spPr>
          <a:xfrm>
            <a:off x="7146553" y="4285684"/>
            <a:ext cx="4159622" cy="626317"/>
          </a:xfrm>
          <a:prstGeom prst="rect">
            <a:avLst/>
          </a:prstGeom>
          <a:noFill/>
        </p:spPr>
        <p:txBody>
          <a:bodyPr wrap="square" lIns="0" tIns="0" rIns="0" bIns="0" rtlCol="0">
            <a:noAutofit/>
          </a:bodyPr>
          <a:lstStyle/>
          <a:p>
            <a:pPr algn="l">
              <a:spcAft>
                <a:spcPts val="600"/>
              </a:spcAft>
            </a:pPr>
            <a:r>
              <a:rPr lang="en-US" sz="1000" b="1">
                <a:solidFill>
                  <a:sysClr val="windowText" lastClr="000000"/>
                </a:solidFill>
              </a:rPr>
              <a:t>Potential chart colour order</a:t>
            </a:r>
          </a:p>
          <a:p>
            <a:pPr marL="171450" indent="-171450" algn="l">
              <a:spcAft>
                <a:spcPts val="300"/>
              </a:spcAft>
              <a:buFont typeface="Arial" panose="020B0604020202020204" pitchFamily="34" charset="0"/>
              <a:buChar char="•"/>
            </a:pPr>
            <a:r>
              <a:rPr lang="en-US" sz="1000" b="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1000" b="0">
                <a:solidFill>
                  <a:sysClr val="windowText" lastClr="000000"/>
                </a:solidFill>
              </a:rPr>
              <a:t>Mix light, mid and dark tones within data sets</a:t>
            </a:r>
          </a:p>
        </p:txBody>
      </p:sp>
      <p:cxnSp>
        <p:nvCxnSpPr>
          <p:cNvPr id="161" name="Straight Connector 160">
            <a:extLst>
              <a:ext uri="{FF2B5EF4-FFF2-40B4-BE49-F238E27FC236}">
                <a16:creationId xmlns:a16="http://schemas.microsoft.com/office/drawing/2014/main" id="{DFD4867A-1A92-421F-8657-C66FC828DC3F}"/>
              </a:ext>
            </a:extLst>
          </p:cNvPr>
          <p:cNvCxnSpPr/>
          <p:nvPr userDrawn="1"/>
        </p:nvCxnSpPr>
        <p:spPr>
          <a:xfrm>
            <a:off x="7170486" y="324260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5583A41-2319-41CD-ABFA-0207054AA3EE}"/>
              </a:ext>
            </a:extLst>
          </p:cNvPr>
          <p:cNvCxnSpPr/>
          <p:nvPr userDrawn="1"/>
        </p:nvCxnSpPr>
        <p:spPr>
          <a:xfrm>
            <a:off x="7170486" y="417664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F716E007-E231-43B7-9A32-74352F6D3DD6}"/>
              </a:ext>
            </a:extLst>
          </p:cNvPr>
          <p:cNvGrpSpPr/>
          <p:nvPr userDrawn="1"/>
        </p:nvGrpSpPr>
        <p:grpSpPr>
          <a:xfrm>
            <a:off x="7170486" y="5015319"/>
            <a:ext cx="4023114" cy="868052"/>
            <a:chOff x="6942744" y="5227726"/>
            <a:chExt cx="6397168" cy="1380293"/>
          </a:xfrm>
        </p:grpSpPr>
        <p:sp>
          <p:nvSpPr>
            <p:cNvPr id="164" name="Rectangle 163">
              <a:extLst>
                <a:ext uri="{FF2B5EF4-FFF2-40B4-BE49-F238E27FC236}">
                  <a16:creationId xmlns:a16="http://schemas.microsoft.com/office/drawing/2014/main" id="{993A69B1-BDE3-4C42-8222-8BEB1EAE80F0}"/>
                </a:ext>
              </a:extLst>
            </p:cNvPr>
            <p:cNvSpPr/>
            <p:nvPr userDrawn="1"/>
          </p:nvSpPr>
          <p:spPr>
            <a:xfrm>
              <a:off x="8821942" y="5227726"/>
              <a:ext cx="759576" cy="592341"/>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165" name="Rectangle 164">
              <a:extLst>
                <a:ext uri="{FF2B5EF4-FFF2-40B4-BE49-F238E27FC236}">
                  <a16:creationId xmlns:a16="http://schemas.microsoft.com/office/drawing/2014/main" id="{7255A4EC-419D-4153-BB31-DD7B5550239F}"/>
                </a:ext>
              </a:extLst>
            </p:cNvPr>
            <p:cNvSpPr/>
            <p:nvPr userDrawn="1"/>
          </p:nvSpPr>
          <p:spPr>
            <a:xfrm>
              <a:off x="6942744" y="5227726"/>
              <a:ext cx="759576" cy="592341"/>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166" name="Rectangle 165">
              <a:extLst>
                <a:ext uri="{FF2B5EF4-FFF2-40B4-BE49-F238E27FC236}">
                  <a16:creationId xmlns:a16="http://schemas.microsoft.com/office/drawing/2014/main" id="{17499C6E-1341-4B85-A716-6F2ADD3B6014}"/>
                </a:ext>
              </a:extLst>
            </p:cNvPr>
            <p:cNvSpPr/>
            <p:nvPr userDrawn="1"/>
          </p:nvSpPr>
          <p:spPr>
            <a:xfrm>
              <a:off x="9761541" y="5227726"/>
              <a:ext cx="759576" cy="592341"/>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167" name="Rectangle 166">
              <a:extLst>
                <a:ext uri="{FF2B5EF4-FFF2-40B4-BE49-F238E27FC236}">
                  <a16:creationId xmlns:a16="http://schemas.microsoft.com/office/drawing/2014/main" id="{F6237983-6574-4DDE-8B7D-5ECAE423FDE4}"/>
                </a:ext>
              </a:extLst>
            </p:cNvPr>
            <p:cNvSpPr/>
            <p:nvPr userDrawn="1"/>
          </p:nvSpPr>
          <p:spPr>
            <a:xfrm>
              <a:off x="11640737" y="5227726"/>
              <a:ext cx="759576" cy="592341"/>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180</a:t>
              </a:r>
            </a:p>
            <a:p>
              <a:pPr algn="ctr"/>
              <a:r>
                <a:rPr lang="en-GB" sz="800">
                  <a:solidFill>
                    <a:schemeClr val="tx1"/>
                  </a:solidFill>
                </a:rPr>
                <a:t>151</a:t>
              </a:r>
            </a:p>
            <a:p>
              <a:pPr algn="ctr"/>
              <a:r>
                <a:rPr lang="en-GB" sz="800">
                  <a:solidFill>
                    <a:schemeClr val="tx1"/>
                  </a:solidFill>
                </a:rPr>
                <a:t>255</a:t>
              </a:r>
            </a:p>
          </p:txBody>
        </p:sp>
        <p:sp>
          <p:nvSpPr>
            <p:cNvPr id="168" name="Rectangle 167">
              <a:extLst>
                <a:ext uri="{FF2B5EF4-FFF2-40B4-BE49-F238E27FC236}">
                  <a16:creationId xmlns:a16="http://schemas.microsoft.com/office/drawing/2014/main" id="{37A4F0A7-B94F-4F52-B517-956195BC3A9D}"/>
                </a:ext>
              </a:extLst>
            </p:cNvPr>
            <p:cNvSpPr/>
            <p:nvPr userDrawn="1"/>
          </p:nvSpPr>
          <p:spPr>
            <a:xfrm>
              <a:off x="8821942" y="6015678"/>
              <a:ext cx="759576" cy="592341"/>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169" name="Rectangle 168">
              <a:extLst>
                <a:ext uri="{FF2B5EF4-FFF2-40B4-BE49-F238E27FC236}">
                  <a16:creationId xmlns:a16="http://schemas.microsoft.com/office/drawing/2014/main" id="{6EDD5B52-450F-4A6A-AD15-F7461342565E}"/>
                </a:ext>
              </a:extLst>
            </p:cNvPr>
            <p:cNvSpPr/>
            <p:nvPr userDrawn="1"/>
          </p:nvSpPr>
          <p:spPr>
            <a:xfrm>
              <a:off x="10701139" y="5227726"/>
              <a:ext cx="759576" cy="592341"/>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170" name="Rectangle 169">
              <a:extLst>
                <a:ext uri="{FF2B5EF4-FFF2-40B4-BE49-F238E27FC236}">
                  <a16:creationId xmlns:a16="http://schemas.microsoft.com/office/drawing/2014/main" id="{27FF7FCC-29A0-455E-84EC-39437F27557C}"/>
                </a:ext>
              </a:extLst>
            </p:cNvPr>
            <p:cNvSpPr/>
            <p:nvPr userDrawn="1"/>
          </p:nvSpPr>
          <p:spPr>
            <a:xfrm>
              <a:off x="9761541" y="6015678"/>
              <a:ext cx="759576" cy="592341"/>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255</a:t>
              </a:r>
            </a:p>
            <a:p>
              <a:pPr algn="ctr"/>
              <a:r>
                <a:rPr lang="en-GB" sz="800">
                  <a:solidFill>
                    <a:schemeClr val="tx1"/>
                  </a:solidFill>
                </a:rPr>
                <a:t>163</a:t>
              </a:r>
            </a:p>
            <a:p>
              <a:pPr algn="ctr"/>
              <a:r>
                <a:rPr lang="en-GB" sz="800">
                  <a:solidFill>
                    <a:schemeClr val="tx1"/>
                  </a:solidFill>
                </a:rPr>
                <a:t>218</a:t>
              </a:r>
            </a:p>
          </p:txBody>
        </p:sp>
        <p:sp>
          <p:nvSpPr>
            <p:cNvPr id="171" name="Rectangle 170">
              <a:extLst>
                <a:ext uri="{FF2B5EF4-FFF2-40B4-BE49-F238E27FC236}">
                  <a16:creationId xmlns:a16="http://schemas.microsoft.com/office/drawing/2014/main" id="{2E6838E0-8BFD-4698-828A-22B4A7BF89D4}"/>
                </a:ext>
              </a:extLst>
            </p:cNvPr>
            <p:cNvSpPr/>
            <p:nvPr userDrawn="1"/>
          </p:nvSpPr>
          <p:spPr>
            <a:xfrm>
              <a:off x="6942744" y="6015678"/>
              <a:ext cx="759576" cy="592341"/>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172" name="Rectangle 171">
              <a:extLst>
                <a:ext uri="{FF2B5EF4-FFF2-40B4-BE49-F238E27FC236}">
                  <a16:creationId xmlns:a16="http://schemas.microsoft.com/office/drawing/2014/main" id="{5EA6844A-1DD6-45EA-BC17-B49049C22187}"/>
                </a:ext>
              </a:extLst>
            </p:cNvPr>
            <p:cNvSpPr/>
            <p:nvPr userDrawn="1"/>
          </p:nvSpPr>
          <p:spPr>
            <a:xfrm>
              <a:off x="12580336" y="6015678"/>
              <a:ext cx="759576" cy="592341"/>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99</a:t>
              </a:r>
            </a:p>
            <a:p>
              <a:pPr algn="ctr"/>
              <a:r>
                <a:rPr lang="en-GB" sz="800">
                  <a:solidFill>
                    <a:sysClr val="windowText" lastClr="000000"/>
                  </a:solidFill>
                </a:rPr>
                <a:t>235</a:t>
              </a:r>
            </a:p>
            <a:p>
              <a:pPr algn="ctr"/>
              <a:r>
                <a:rPr lang="en-GB" sz="800">
                  <a:solidFill>
                    <a:sysClr val="windowText" lastClr="000000"/>
                  </a:solidFill>
                </a:rPr>
                <a:t>218</a:t>
              </a:r>
            </a:p>
          </p:txBody>
        </p:sp>
        <p:sp>
          <p:nvSpPr>
            <p:cNvPr id="173" name="Rectangle 172">
              <a:extLst>
                <a:ext uri="{FF2B5EF4-FFF2-40B4-BE49-F238E27FC236}">
                  <a16:creationId xmlns:a16="http://schemas.microsoft.com/office/drawing/2014/main" id="{1C9B77D1-2A50-44ED-9004-8C5D7C896235}"/>
                </a:ext>
              </a:extLst>
            </p:cNvPr>
            <p:cNvSpPr/>
            <p:nvPr userDrawn="1"/>
          </p:nvSpPr>
          <p:spPr>
            <a:xfrm>
              <a:off x="7882343" y="5227726"/>
              <a:ext cx="759576" cy="592341"/>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0</a:t>
              </a:r>
            </a:p>
            <a:p>
              <a:pPr algn="ctr"/>
              <a:r>
                <a:rPr lang="en-GB" sz="800">
                  <a:solidFill>
                    <a:schemeClr val="tx1"/>
                  </a:solidFill>
                </a:rPr>
                <a:t>184</a:t>
              </a:r>
            </a:p>
            <a:p>
              <a:pPr algn="ctr"/>
              <a:r>
                <a:rPr lang="en-GB" sz="800">
                  <a:solidFill>
                    <a:schemeClr val="tx1"/>
                  </a:solidFill>
                </a:rPr>
                <a:t>245</a:t>
              </a:r>
            </a:p>
          </p:txBody>
        </p:sp>
        <p:sp>
          <p:nvSpPr>
            <p:cNvPr id="174" name="Rectangle 173">
              <a:extLst>
                <a:ext uri="{FF2B5EF4-FFF2-40B4-BE49-F238E27FC236}">
                  <a16:creationId xmlns:a16="http://schemas.microsoft.com/office/drawing/2014/main" id="{7E153590-9818-4057-9DE6-89D8FEE4BAAA}"/>
                </a:ext>
              </a:extLst>
            </p:cNvPr>
            <p:cNvSpPr/>
            <p:nvPr userDrawn="1"/>
          </p:nvSpPr>
          <p:spPr>
            <a:xfrm>
              <a:off x="11640737" y="6015678"/>
              <a:ext cx="759576" cy="592341"/>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175" name="Rectangle 174">
              <a:extLst>
                <a:ext uri="{FF2B5EF4-FFF2-40B4-BE49-F238E27FC236}">
                  <a16:creationId xmlns:a16="http://schemas.microsoft.com/office/drawing/2014/main" id="{56A2AB59-49D2-4E6A-BE03-C2AED59B9022}"/>
                </a:ext>
              </a:extLst>
            </p:cNvPr>
            <p:cNvSpPr/>
            <p:nvPr userDrawn="1"/>
          </p:nvSpPr>
          <p:spPr>
            <a:xfrm>
              <a:off x="12580336" y="5227726"/>
              <a:ext cx="759576" cy="592341"/>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176" name="Rectangle 175">
              <a:extLst>
                <a:ext uri="{FF2B5EF4-FFF2-40B4-BE49-F238E27FC236}">
                  <a16:creationId xmlns:a16="http://schemas.microsoft.com/office/drawing/2014/main" id="{B989E093-335D-4E16-97F4-562E934C8AFB}"/>
                </a:ext>
              </a:extLst>
            </p:cNvPr>
            <p:cNvSpPr/>
            <p:nvPr userDrawn="1"/>
          </p:nvSpPr>
          <p:spPr>
            <a:xfrm>
              <a:off x="10701139" y="6015678"/>
              <a:ext cx="759576" cy="592341"/>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p:txBody>
        </p:sp>
        <p:sp>
          <p:nvSpPr>
            <p:cNvPr id="177" name="Rectangle 176">
              <a:extLst>
                <a:ext uri="{FF2B5EF4-FFF2-40B4-BE49-F238E27FC236}">
                  <a16:creationId xmlns:a16="http://schemas.microsoft.com/office/drawing/2014/main" id="{64956687-528B-4CB8-A625-4745C97369CE}"/>
                </a:ext>
              </a:extLst>
            </p:cNvPr>
            <p:cNvSpPr/>
            <p:nvPr userDrawn="1"/>
          </p:nvSpPr>
          <p:spPr>
            <a:xfrm>
              <a:off x="7882343" y="6015678"/>
              <a:ext cx="759576" cy="592341"/>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grpSp>
    </p:spTree>
    <p:extLst>
      <p:ext uri="{BB962C8B-B14F-4D97-AF65-F5344CB8AC3E}">
        <p14:creationId xmlns:p14="http://schemas.microsoft.com/office/powerpoint/2010/main" val="165694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20914" y="315813"/>
            <a:ext cx="11357758" cy="430887"/>
          </a:xfrm>
          <a:prstGeom prst="rect">
            <a:avLst/>
          </a:prstGeom>
        </p:spPr>
        <p:txBody>
          <a:bodyPr wrap="square" lIns="0" tIns="0" rIns="0" bIns="0" anchor="t">
            <a:spAutoFit/>
          </a:bodyPr>
          <a:lstStyle>
            <a:lvl1pPr>
              <a:defRPr sz="2800" b="0" baseline="0">
                <a:solidFill>
                  <a:srgbClr val="B23427"/>
                </a:solidFill>
                <a:latin typeface="Garamond" panose="02020404030301010803" pitchFamily="18" charset="0"/>
              </a:defRPr>
            </a:lvl1pPr>
          </a:lstStyle>
          <a:p>
            <a:r>
              <a:rPr lang="en-US" altLang="en-US"/>
              <a:t>Click to insert title (Garamond, 28 </a:t>
            </a:r>
            <a:r>
              <a:rPr lang="en-US" altLang="en-US" err="1"/>
              <a:t>pt</a:t>
            </a:r>
            <a:r>
              <a:rPr lang="en-US" altLang="en-US"/>
              <a:t>)</a:t>
            </a:r>
            <a:endParaRPr lang="en-GB"/>
          </a:p>
        </p:txBody>
      </p:sp>
      <p:sp>
        <p:nvSpPr>
          <p:cNvPr id="2" name="Slide Number Placeholder 1"/>
          <p:cNvSpPr>
            <a:spLocks noGrp="1"/>
          </p:cNvSpPr>
          <p:nvPr>
            <p:ph type="sldNum" sz="quarter" idx="23"/>
          </p:nvPr>
        </p:nvSpPr>
        <p:spPr>
          <a:xfrm>
            <a:off x="11353799" y="6543452"/>
            <a:ext cx="424873" cy="123111"/>
          </a:xfrm>
          <a:prstGeom prst="rect">
            <a:avLst/>
          </a:prstGeom>
        </p:spPr>
        <p:txBody>
          <a:bodyPr/>
          <a:lstStyle/>
          <a:p>
            <a:pPr algn="r"/>
            <a:fld id="{D5F6D5E6-C2FB-4698-877B-B2156ABDEB37}" type="slidenum">
              <a:rPr lang="en-GB" smtClean="0"/>
              <a:pPr algn="r"/>
              <a:t>‹#›</a:t>
            </a:fld>
            <a:endParaRPr lang="en-GB"/>
          </a:p>
        </p:txBody>
      </p:sp>
    </p:spTree>
    <p:extLst>
      <p:ext uri="{BB962C8B-B14F-4D97-AF65-F5344CB8AC3E}">
        <p14:creationId xmlns:p14="http://schemas.microsoft.com/office/powerpoint/2010/main" val="9651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78DFFAD0-690D-40FA-92E3-26DD5F2CF7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
        <p:nvSpPr>
          <p:cNvPr id="104" name="Rectangle 103">
            <a:extLst>
              <a:ext uri="{FF2B5EF4-FFF2-40B4-BE49-F238E27FC236}">
                <a16:creationId xmlns:a16="http://schemas.microsoft.com/office/drawing/2014/main" id="{6A6246C3-5BC1-4146-9E95-B8B3F1B77C22}"/>
              </a:ext>
              <a:ext uri="{C183D7F6-B498-43B3-948B-1728B52AA6E4}">
                <adec:decorative xmlns:adec="http://schemas.microsoft.com/office/drawing/2017/decorative" val="1"/>
              </a:ext>
            </a:extLst>
          </p:cNvPr>
          <p:cNvSpPr>
            <a:spLocks noChangeAspect="1"/>
          </p:cNvSpPr>
          <p:nvPr userDrawn="1"/>
        </p:nvSpPr>
        <p:spPr>
          <a:xfrm>
            <a:off x="7435789" y="371311"/>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7702252" y="636808"/>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6" name="Text Placeholder 3">
            <a:extLst>
              <a:ext uri="{FF2B5EF4-FFF2-40B4-BE49-F238E27FC236}">
                <a16:creationId xmlns:a16="http://schemas.microsoft.com/office/drawing/2014/main" id="{E9A5689E-A0AC-4126-A5A7-5CD8528C6C2E}"/>
              </a:ext>
            </a:extLst>
          </p:cNvPr>
          <p:cNvSpPr>
            <a:spLocks noGrp="1"/>
          </p:cNvSpPr>
          <p:nvPr>
            <p:ph type="body" sz="quarter" idx="12"/>
          </p:nvPr>
        </p:nvSpPr>
        <p:spPr>
          <a:xfrm>
            <a:off x="7702252" y="4710484"/>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699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93430CE4-5B69-4517-8F25-A3A23061EE9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47346" y="371311"/>
            <a:ext cx="914400" cy="368346"/>
          </a:xfrm>
          <a:prstGeom prst="rect">
            <a:avLst/>
          </a:prstGeom>
        </p:spPr>
      </p:pic>
      <p:sp>
        <p:nvSpPr>
          <p:cNvPr id="2" name="Title 1"/>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6" name="Text Placeholder 3"/>
          <p:cNvSpPr>
            <a:spLocks noGrp="1"/>
          </p:cNvSpPr>
          <p:nvPr userDrawn="1">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4" name="Picture Placeholder 3">
            <a:extLst>
              <a:ext uri="{FF2B5EF4-FFF2-40B4-BE49-F238E27FC236}">
                <a16:creationId xmlns:a16="http://schemas.microsoft.com/office/drawing/2014/main" id="{6200E6EA-7AA4-4C98-8E47-F5F83446E051}"/>
              </a:ext>
            </a:extLst>
          </p:cNvPr>
          <p:cNvSpPr>
            <a:spLocks noGrp="1" noChangeAspect="1"/>
          </p:cNvSpPr>
          <p:nvPr>
            <p:ph type="pic" sz="quarter" idx="12"/>
          </p:nvPr>
        </p:nvSpPr>
        <p:spPr>
          <a:xfrm>
            <a:off x="998477" y="1468380"/>
            <a:ext cx="5885053" cy="4087973"/>
          </a:xfrm>
          <a:solidFill>
            <a:schemeClr val="accent1"/>
          </a:solidFill>
        </p:spPr>
        <p:txBody>
          <a:bodyPr anchor="ctr"/>
          <a:lstStyle>
            <a:lvl1pPr algn="ctr">
              <a:defRPr sz="1000" b="0">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4033362024"/>
      </p:ext>
    </p:extLst>
  </p:cSld>
  <p:clrMapOvr>
    <a:masterClrMapping/>
  </p:clrMapOvr>
  <p:extLst>
    <p:ext uri="{DCECCB84-F9BA-43D5-87BE-67443E8EF086}">
      <p15:sldGuideLst xmlns:p15="http://schemas.microsoft.com/office/powerpoint/2012/main">
        <p15:guide id="1" orient="horz" pos="349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FEB65A9-A8F4-40C5-AC08-82132F1B1B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91560" y="371311"/>
            <a:ext cx="914400" cy="368346"/>
          </a:xfrm>
          <a:prstGeom prst="rect">
            <a:avLst/>
          </a:prstGeom>
        </p:spPr>
      </p:pic>
      <p:sp>
        <p:nvSpPr>
          <p:cNvPr id="2" name="Title 1"/>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6" name="Text Placeholder 3"/>
          <p:cNvSpPr>
            <a:spLocks noGrp="1"/>
          </p:cNvSpPr>
          <p:nvPr userDrawn="1">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28" name="Picture Placeholder 3">
            <a:extLst>
              <a:ext uri="{FF2B5EF4-FFF2-40B4-BE49-F238E27FC236}">
                <a16:creationId xmlns:a16="http://schemas.microsoft.com/office/drawing/2014/main" id="{445BA5F7-F13B-4C20-B0E0-112E55400EE4}"/>
              </a:ext>
            </a:extLst>
          </p:cNvPr>
          <p:cNvSpPr>
            <a:spLocks noGrp="1" noChangeAspect="1"/>
          </p:cNvSpPr>
          <p:nvPr>
            <p:ph type="pic" sz="quarter" idx="12"/>
          </p:nvPr>
        </p:nvSpPr>
        <p:spPr>
          <a:xfrm>
            <a:off x="998477" y="371311"/>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Tree>
    <p:extLst>
      <p:ext uri="{BB962C8B-B14F-4D97-AF65-F5344CB8AC3E}">
        <p14:creationId xmlns:p14="http://schemas.microsoft.com/office/powerpoint/2010/main" val="245474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23EE304-3FCA-4CF8-84B4-178F6B5C57A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
        <p:nvSpPr>
          <p:cNvPr id="34" name="Title 1">
            <a:extLst>
              <a:ext uri="{FF2B5EF4-FFF2-40B4-BE49-F238E27FC236}">
                <a16:creationId xmlns:a16="http://schemas.microsoft.com/office/drawing/2014/main" id="{E8E14845-BB2E-4EA2-8CBD-F35A520E366D}"/>
              </a:ext>
            </a:extLst>
          </p:cNvPr>
          <p:cNvSpPr>
            <a:spLocks noGrp="1"/>
          </p:cNvSpPr>
          <p:nvPr>
            <p:ph type="ctrTitle" hasCustomPrompt="1"/>
          </p:nvPr>
        </p:nvSpPr>
        <p:spPr>
          <a:xfrm>
            <a:off x="998478" y="1456388"/>
            <a:ext cx="3174866"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40" name="Text Placeholder 3">
            <a:extLst>
              <a:ext uri="{FF2B5EF4-FFF2-40B4-BE49-F238E27FC236}">
                <a16:creationId xmlns:a16="http://schemas.microsoft.com/office/drawing/2014/main" id="{423222F2-0E39-45E4-8918-49125CD7C1EA}"/>
              </a:ext>
            </a:extLst>
          </p:cNvPr>
          <p:cNvSpPr>
            <a:spLocks noGrp="1"/>
          </p:cNvSpPr>
          <p:nvPr>
            <p:ph type="body" sz="quarter" idx="11"/>
          </p:nvPr>
        </p:nvSpPr>
        <p:spPr>
          <a:xfrm>
            <a:off x="998478" y="5007010"/>
            <a:ext cx="317486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28" name="Picture Placeholder 3">
            <a:extLst>
              <a:ext uri="{FF2B5EF4-FFF2-40B4-BE49-F238E27FC236}">
                <a16:creationId xmlns:a16="http://schemas.microsoft.com/office/drawing/2014/main" id="{1D0B9D96-907F-4E37-B5A7-830AD095F223}"/>
              </a:ext>
            </a:extLst>
          </p:cNvPr>
          <p:cNvSpPr>
            <a:spLocks noGrp="1" noChangeAspect="1"/>
          </p:cNvSpPr>
          <p:nvPr>
            <p:ph type="pic" sz="quarter" idx="12"/>
          </p:nvPr>
        </p:nvSpPr>
        <p:spPr>
          <a:xfrm>
            <a:off x="4915965"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Tree>
    <p:extLst>
      <p:ext uri="{BB962C8B-B14F-4D97-AF65-F5344CB8AC3E}">
        <p14:creationId xmlns:p14="http://schemas.microsoft.com/office/powerpoint/2010/main" val="382617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A9325F0-DADC-43A7-A4FF-97033BB220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
        <p:nvSpPr>
          <p:cNvPr id="2" name="Title 1"/>
          <p:cNvSpPr>
            <a:spLocks noGrp="1"/>
          </p:cNvSpPr>
          <p:nvPr>
            <p:ph type="ctrTitle" hasCustomPrompt="1"/>
          </p:nvPr>
        </p:nvSpPr>
        <p:spPr>
          <a:xfrm>
            <a:off x="998478" y="1456388"/>
            <a:ext cx="5249471" cy="3442681"/>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6" name="Text Placeholder 3"/>
          <p:cNvSpPr>
            <a:spLocks noGrp="1"/>
          </p:cNvSpPr>
          <p:nvPr userDrawn="1">
            <p:ph type="body" sz="quarter" idx="11"/>
          </p:nvPr>
        </p:nvSpPr>
        <p:spPr>
          <a:xfrm>
            <a:off x="998478" y="5007009"/>
            <a:ext cx="5249471"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28" name="Picture Placeholder 3">
            <a:extLst>
              <a:ext uri="{FF2B5EF4-FFF2-40B4-BE49-F238E27FC236}">
                <a16:creationId xmlns:a16="http://schemas.microsoft.com/office/drawing/2014/main" id="{13BD1F9C-C7CA-4162-BCD4-0E8701D30076}"/>
              </a:ext>
            </a:extLst>
          </p:cNvPr>
          <p:cNvSpPr>
            <a:spLocks noGrp="1" noChangeAspect="1"/>
          </p:cNvSpPr>
          <p:nvPr>
            <p:ph type="pic" sz="quarter" idx="12"/>
          </p:nvPr>
        </p:nvSpPr>
        <p:spPr>
          <a:xfrm>
            <a:off x="7428967" y="371311"/>
            <a:ext cx="3764557" cy="5445698"/>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Tree>
    <p:extLst>
      <p:ext uri="{BB962C8B-B14F-4D97-AF65-F5344CB8AC3E}">
        <p14:creationId xmlns:p14="http://schemas.microsoft.com/office/powerpoint/2010/main" val="194820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867071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5364" y="431800"/>
            <a:ext cx="10204450" cy="533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995362" y="1330325"/>
            <a:ext cx="10200683" cy="45466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Box 24">
            <a:extLst>
              <a:ext uri="{C183D7F6-B498-43B3-948B-1728B52AA6E4}">
                <adec:decorative xmlns:adec="http://schemas.microsoft.com/office/drawing/2017/decorative" val="0"/>
              </a:ext>
            </a:extLst>
          </p:cNvPr>
          <p:cNvSpPr txBox="1"/>
          <p:nvPr userDrawn="1">
            <p:custDataLst>
              <p:tags r:id="rId38"/>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lumMod val="65000"/>
                  </a:schemeClr>
                </a:solidFill>
                <a:latin typeface="+mn-lt"/>
                <a:ea typeface="+mn-ea"/>
                <a:cs typeface="+mn-cs"/>
              </a:rPr>
              <a:t>Document Classification: KPMG Confidential</a:t>
            </a:r>
          </a:p>
        </p:txBody>
      </p:sp>
      <p:sp>
        <p:nvSpPr>
          <p:cNvPr id="29" name="Shape 8">
            <a:extLst>
              <a:ext uri="{C183D7F6-B498-43B3-948B-1728B52AA6E4}">
                <adec:decorative xmlns:adec="http://schemas.microsoft.com/office/drawing/2017/decorative" val="0"/>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cxnSp>
        <p:nvCxnSpPr>
          <p:cNvPr id="17" name="Straight Connector 16">
            <a:extLst>
              <a:ext uri="{FF2B5EF4-FFF2-40B4-BE49-F238E27FC236}">
                <a16:creationId xmlns:a16="http://schemas.microsoft.com/office/drawing/2014/main" id="{F024B3B3-3138-44BB-8DDD-6BDCEF24DEDC}"/>
              </a:ext>
              <a:ext uri="{C183D7F6-B498-43B3-948B-1728B52AA6E4}">
                <adec:decorative xmlns:adec="http://schemas.microsoft.com/office/drawing/2017/decorative" val="1"/>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Graphic 8">
            <a:extLst>
              <a:ext uri="{FF2B5EF4-FFF2-40B4-BE49-F238E27FC236}">
                <a16:creationId xmlns:a16="http://schemas.microsoft.com/office/drawing/2014/main" id="{9AC77B96-D96C-4FA2-858B-DEE0A3A7B7B6}"/>
              </a:ext>
              <a:ext uri="{C183D7F6-B498-43B3-948B-1728B52AA6E4}">
                <adec:decorative xmlns:adec="http://schemas.microsoft.com/office/drawing/2017/decorative" val="1"/>
              </a:ext>
            </a:extLst>
          </p:cNvPr>
          <p:cNvSpPr/>
          <p:nvPr/>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
        <p:nvSpPr>
          <p:cNvPr id="8" name="TextBox 7">
            <a:extLst>
              <a:ext uri="{C183D7F6-B498-43B3-948B-1728B52AA6E4}">
                <adec:decorative xmlns:adec="http://schemas.microsoft.com/office/drawing/2017/decorative" val="0"/>
              </a:ext>
            </a:extLst>
          </p:cNvPr>
          <p:cNvSpPr txBox="1"/>
          <p:nvPr userDrawn="1">
            <p:custDataLst>
              <p:tags r:id="rId39"/>
            </p:custDataLst>
          </p:nvPr>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2024 KPMG LLP, a UK limited liability partnership and a member firm of the KPMG global organisation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83" r:id="rId2"/>
    <p:sldLayoutId id="2147483749" r:id="rId3"/>
    <p:sldLayoutId id="2147483750" r:id="rId4"/>
    <p:sldLayoutId id="2147483767" r:id="rId5"/>
    <p:sldLayoutId id="2147483768" r:id="rId6"/>
    <p:sldLayoutId id="2147483765" r:id="rId7"/>
    <p:sldLayoutId id="2147483766" r:id="rId8"/>
    <p:sldLayoutId id="2147483666" r:id="rId9"/>
    <p:sldLayoutId id="2147483712" r:id="rId10"/>
    <p:sldLayoutId id="2147483664" r:id="rId11"/>
    <p:sldLayoutId id="2147483769" r:id="rId12"/>
    <p:sldLayoutId id="2147483770" r:id="rId13"/>
    <p:sldLayoutId id="2147483714" r:id="rId14"/>
    <p:sldLayoutId id="2147483689" r:id="rId15"/>
    <p:sldLayoutId id="2147483716" r:id="rId16"/>
    <p:sldLayoutId id="2147483690" r:id="rId17"/>
    <p:sldLayoutId id="2147483692" r:id="rId18"/>
    <p:sldLayoutId id="2147483691" r:id="rId19"/>
    <p:sldLayoutId id="2147483693" r:id="rId20"/>
    <p:sldLayoutId id="2147483701" r:id="rId21"/>
    <p:sldLayoutId id="2147483771" r:id="rId22"/>
    <p:sldLayoutId id="2147483752" r:id="rId23"/>
    <p:sldLayoutId id="2147483697" r:id="rId24"/>
    <p:sldLayoutId id="2147483772" r:id="rId25"/>
    <p:sldLayoutId id="2147483754" r:id="rId26"/>
    <p:sldLayoutId id="2147483699" r:id="rId27"/>
    <p:sldLayoutId id="2147483700" r:id="rId28"/>
    <p:sldLayoutId id="2147483722" r:id="rId29"/>
    <p:sldLayoutId id="2147483682" r:id="rId30"/>
    <p:sldLayoutId id="2147483745" r:id="rId31"/>
    <p:sldLayoutId id="2147483746" r:id="rId32"/>
    <p:sldLayoutId id="2147483667" r:id="rId33"/>
    <p:sldLayoutId id="2147483748" r:id="rId34"/>
    <p:sldLayoutId id="2147483773" r:id="rId35"/>
    <p:sldLayoutId id="2147483784" r:id="rId36"/>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accent2"/>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8" userDrawn="1">
          <p15:clr>
            <a:srgbClr val="F26B43"/>
          </p15:clr>
        </p15:guide>
        <p15:guide id="5" orient="horz" pos="612"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image" Target="../media/image19.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8.png"/><Relationship Id="rId2" Type="http://schemas.openxmlformats.org/officeDocument/2006/relationships/chart" Target="../charts/chart1.xml"/><Relationship Id="rId16" Type="http://schemas.openxmlformats.org/officeDocument/2006/relationships/image" Target="../media/image21.svg"/><Relationship Id="rId1" Type="http://schemas.openxmlformats.org/officeDocument/2006/relationships/slideLayout" Target="../slideLayouts/slideLayout36.xml"/><Relationship Id="rId6" Type="http://schemas.openxmlformats.org/officeDocument/2006/relationships/image" Target="../media/image14.png"/><Relationship Id="rId11" Type="http://schemas.openxmlformats.org/officeDocument/2006/relationships/chart" Target="../charts/chart4.xml"/><Relationship Id="rId5" Type="http://schemas.openxmlformats.org/officeDocument/2006/relationships/chart" Target="../charts/chart2.xml"/><Relationship Id="rId1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 Id="rId1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kpmg.com/uk" TargetMode="External"/><Relationship Id="rId2" Type="http://schemas.openxmlformats.org/officeDocument/2006/relationships/slideLayout" Target="../slideLayouts/slideLayout3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A36E5A-5668-41FE-BFE6-D6091551F953}"/>
              </a:ext>
            </a:extLst>
          </p:cNvPr>
          <p:cNvSpPr>
            <a:spLocks noGrp="1"/>
          </p:cNvSpPr>
          <p:nvPr>
            <p:ph type="ctrTitle"/>
          </p:nvPr>
        </p:nvSpPr>
        <p:spPr>
          <a:xfrm>
            <a:off x="1274841" y="1759937"/>
            <a:ext cx="5765982" cy="2903488"/>
          </a:xfrm>
        </p:spPr>
        <p:txBody>
          <a:bodyPr/>
          <a:lstStyle/>
          <a:p>
            <a:r>
              <a:rPr lang="en-GB" noProof="0"/>
              <a:t>Data Loss </a:t>
            </a:r>
            <a:r>
              <a:rPr lang="en-GB"/>
              <a:t>P</a:t>
            </a:r>
            <a:r>
              <a:rPr lang="en-GB" noProof="0" err="1"/>
              <a:t>rotection</a:t>
            </a:r>
            <a:r>
              <a:rPr lang="en-GB" noProof="0"/>
              <a:t> </a:t>
            </a:r>
            <a:br>
              <a:rPr lang="en-GB" noProof="0"/>
            </a:br>
            <a:r>
              <a:rPr lang="en-GB" noProof="0"/>
              <a:t>Blueprint</a:t>
            </a:r>
            <a:endParaRPr lang="en-GB"/>
          </a:p>
        </p:txBody>
      </p:sp>
      <p:sp>
        <p:nvSpPr>
          <p:cNvPr id="5" name="Subtitle 4"/>
          <p:cNvSpPr>
            <a:spLocks noGrp="1"/>
          </p:cNvSpPr>
          <p:nvPr>
            <p:ph type="body" sz="quarter" idx="11"/>
          </p:nvPr>
        </p:nvSpPr>
        <p:spPr>
          <a:xfrm>
            <a:off x="1274841" y="4752153"/>
            <a:ext cx="5765982" cy="816606"/>
          </a:xfrm>
          <a:ln>
            <a:noFill/>
          </a:ln>
        </p:spPr>
        <p:txBody>
          <a:bodyPr/>
          <a:lstStyle/>
          <a:p>
            <a:r>
              <a:rPr lang="en-GB" noProof="0"/>
              <a:t>Subtitle goes here</a:t>
            </a:r>
          </a:p>
          <a:p>
            <a:pPr lvl="1"/>
            <a:r>
              <a:rPr lang="en-GB" noProof="0"/>
              <a:t>—</a:t>
            </a:r>
          </a:p>
          <a:p>
            <a:pPr lvl="1"/>
            <a:r>
              <a:rPr lang="en-GB"/>
              <a:t>Date</a:t>
            </a:r>
            <a:endParaRPr lang="en-GB" noProof="0"/>
          </a:p>
        </p:txBody>
      </p:sp>
    </p:spTree>
    <p:extLst>
      <p:ext uri="{BB962C8B-B14F-4D97-AF65-F5344CB8AC3E}">
        <p14:creationId xmlns:p14="http://schemas.microsoft.com/office/powerpoint/2010/main" val="43828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54BC0CEE-9E9F-24CB-ACB8-B8CB03E8F82C}"/>
              </a:ext>
            </a:extLst>
          </p:cNvPr>
          <p:cNvSpPr>
            <a:spLocks noGrp="1"/>
          </p:cNvSpPr>
          <p:nvPr>
            <p:ph type="title"/>
          </p:nvPr>
        </p:nvSpPr>
        <p:spPr>
          <a:xfrm>
            <a:off x="466384" y="323986"/>
            <a:ext cx="9893269" cy="451662"/>
          </a:xfrm>
        </p:spPr>
        <p:txBody>
          <a:bodyPr/>
          <a:lstStyle/>
          <a:p>
            <a:r>
              <a:rPr lang="en-GB" sz="4000" b="1">
                <a:solidFill>
                  <a:schemeClr val="accent1">
                    <a:lumMod val="75000"/>
                  </a:schemeClr>
                </a:solidFill>
                <a:latin typeface="+mj-lt"/>
                <a:cs typeface="Times New Roman"/>
              </a:rPr>
              <a:t>Proposed methodology for the DLP use cases</a:t>
            </a:r>
            <a:endParaRPr lang="en-US" sz="4000">
              <a:solidFill>
                <a:schemeClr val="accent1">
                  <a:lumMod val="75000"/>
                </a:schemeClr>
              </a:solidFill>
            </a:endParaRPr>
          </a:p>
        </p:txBody>
      </p:sp>
      <p:sp>
        <p:nvSpPr>
          <p:cNvPr id="73" name="Arrow: Chevron 72">
            <a:extLst>
              <a:ext uri="{FF2B5EF4-FFF2-40B4-BE49-F238E27FC236}">
                <a16:creationId xmlns:a16="http://schemas.microsoft.com/office/drawing/2014/main" id="{FABEF806-45D5-9853-04EE-53BDE7B48972}"/>
              </a:ext>
            </a:extLst>
          </p:cNvPr>
          <p:cNvSpPr/>
          <p:nvPr/>
        </p:nvSpPr>
        <p:spPr>
          <a:xfrm>
            <a:off x="609839" y="1084184"/>
            <a:ext cx="10971525" cy="385530"/>
          </a:xfrm>
          <a:prstGeom prst="chevron">
            <a:avLst>
              <a:gd name="adj" fmla="val 34200"/>
            </a:avLst>
          </a:prstGeom>
          <a:solidFill>
            <a:srgbClr val="3F80DA"/>
          </a:solidFill>
          <a:ln w="63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44371" tIns="44371" rIns="44371" bIns="44371" rtlCol="0" anchor="ctr">
            <a:noAutofit/>
          </a:bodyPr>
          <a:lstStyle/>
          <a:p>
            <a:pPr algn="ctr" defTabSz="742950">
              <a:defRPr/>
            </a:pPr>
            <a:r>
              <a:rPr lang="en-US" sz="1400" b="1">
                <a:solidFill>
                  <a:srgbClr val="FFFFFF"/>
                </a:solidFill>
                <a:latin typeface="Arial"/>
              </a:rPr>
              <a:t>Identification process</a:t>
            </a:r>
            <a:endParaRPr lang="en-US"/>
          </a:p>
        </p:txBody>
      </p:sp>
      <p:sp>
        <p:nvSpPr>
          <p:cNvPr id="50" name="TextBox 49">
            <a:extLst>
              <a:ext uri="{FF2B5EF4-FFF2-40B4-BE49-F238E27FC236}">
                <a16:creationId xmlns:a16="http://schemas.microsoft.com/office/drawing/2014/main" id="{B9217FCC-4578-5D8D-7A7B-6738FFB67CC8}"/>
              </a:ext>
            </a:extLst>
          </p:cNvPr>
          <p:cNvSpPr txBox="1"/>
          <p:nvPr/>
        </p:nvSpPr>
        <p:spPr>
          <a:xfrm>
            <a:off x="466384" y="771164"/>
            <a:ext cx="10804863" cy="169277"/>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300"/>
              </a:spcBef>
            </a:pPr>
            <a:r>
              <a:rPr lang="en-US" sz="1100"/>
              <a:t>The below methodology can be used when mapping current use cases and designing new ones. </a:t>
            </a:r>
            <a:endParaRPr lang="en-US">
              <a:ea typeface="+mn-ea"/>
            </a:endParaRPr>
          </a:p>
        </p:txBody>
      </p:sp>
      <p:sp>
        <p:nvSpPr>
          <p:cNvPr id="71" name="Rectangle 70">
            <a:extLst>
              <a:ext uri="{FF2B5EF4-FFF2-40B4-BE49-F238E27FC236}">
                <a16:creationId xmlns:a16="http://schemas.microsoft.com/office/drawing/2014/main" id="{ACF9AD26-F38D-9D20-39F7-B4778050EEC7}"/>
              </a:ext>
            </a:extLst>
          </p:cNvPr>
          <p:cNvSpPr/>
          <p:nvPr/>
        </p:nvSpPr>
        <p:spPr>
          <a:xfrm>
            <a:off x="633741" y="2188259"/>
            <a:ext cx="10924518" cy="3994989"/>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4371" tIns="44371" rIns="44371" bIns="44371" rtlCol="0" anchor="ctr"/>
          <a:lstStyle/>
          <a:p>
            <a:pPr defTabSz="742950">
              <a:defRPr/>
            </a:pPr>
            <a:endParaRPr lang="en-US">
              <a:solidFill>
                <a:srgbClr val="B23427"/>
              </a:solidFill>
              <a:latin typeface="Arial"/>
            </a:endParaRPr>
          </a:p>
        </p:txBody>
      </p:sp>
      <p:sp>
        <p:nvSpPr>
          <p:cNvPr id="41" name="TextBox 40">
            <a:extLst>
              <a:ext uri="{FF2B5EF4-FFF2-40B4-BE49-F238E27FC236}">
                <a16:creationId xmlns:a16="http://schemas.microsoft.com/office/drawing/2014/main" id="{3DA8AEF5-E242-9516-1ECF-A40F0B589824}"/>
              </a:ext>
            </a:extLst>
          </p:cNvPr>
          <p:cNvSpPr txBox="1"/>
          <p:nvPr/>
        </p:nvSpPr>
        <p:spPr>
          <a:xfrm>
            <a:off x="1097795" y="2377039"/>
            <a:ext cx="1639719" cy="338554"/>
          </a:xfrm>
          <a:prstGeom prst="rect">
            <a:avLst/>
          </a:prstGeom>
          <a:noFill/>
        </p:spPr>
        <p:txBody>
          <a:bodyPr vert="horz" wrap="square" lIns="0" tIns="0" rIns="0" bIns="0" rtlCol="0" anchor="b" anchorCtr="0">
            <a:spAutoFit/>
          </a:bodyPr>
          <a:lstStyle/>
          <a:p>
            <a:pPr algn="ctr" defTabSz="742950">
              <a:defRPr/>
            </a:pPr>
            <a:r>
              <a:rPr lang="en-GB" sz="1100" b="1">
                <a:solidFill>
                  <a:srgbClr val="000000"/>
                </a:solidFill>
                <a:latin typeface="Arial"/>
              </a:rPr>
              <a:t>Where has the data originated?</a:t>
            </a:r>
            <a:endParaRPr lang="en-US"/>
          </a:p>
        </p:txBody>
      </p:sp>
      <p:sp>
        <p:nvSpPr>
          <p:cNvPr id="49" name="TextBox 48">
            <a:extLst>
              <a:ext uri="{FF2B5EF4-FFF2-40B4-BE49-F238E27FC236}">
                <a16:creationId xmlns:a16="http://schemas.microsoft.com/office/drawing/2014/main" id="{76CB76CC-8953-75A0-E15E-CBC15728EB3E}"/>
              </a:ext>
            </a:extLst>
          </p:cNvPr>
          <p:cNvSpPr txBox="1"/>
          <p:nvPr/>
        </p:nvSpPr>
        <p:spPr>
          <a:xfrm>
            <a:off x="661279" y="3018188"/>
            <a:ext cx="1941120" cy="1923604"/>
          </a:xfrm>
          <a:prstGeom prst="rect">
            <a:avLst/>
          </a:prstGeom>
          <a:noFill/>
          <a:ln w="9525">
            <a:noFill/>
          </a:ln>
        </p:spPr>
        <p:txBody>
          <a:bodyPr wrap="square" lIns="0" tIns="0" rIns="0" bIns="0" rtlCol="0" anchor="t">
            <a:spAutoFit/>
          </a:bodyPr>
          <a:lstStyle/>
          <a:p>
            <a:pPr marL="0" lvl="2" defTabSz="742950">
              <a:spcAft>
                <a:spcPts val="163"/>
              </a:spcAft>
              <a:defRPr/>
            </a:pPr>
            <a:r>
              <a:rPr lang="en-US" sz="1050" b="1" spc="49">
                <a:solidFill>
                  <a:srgbClr val="000000"/>
                </a:solidFill>
                <a:latin typeface="Arial"/>
              </a:rPr>
              <a:t>Key points:</a:t>
            </a:r>
          </a:p>
          <a:p>
            <a:pPr marL="139065" lvl="2" indent="-139065" defTabSz="742950">
              <a:spcAft>
                <a:spcPts val="163"/>
              </a:spcAft>
              <a:buFont typeface="Arial" panose="020B0604020202020204" pitchFamily="34" charset="0"/>
              <a:buChar char="•"/>
              <a:defRPr/>
            </a:pPr>
            <a:r>
              <a:rPr lang="en-GB" sz="1050">
                <a:solidFill>
                  <a:srgbClr val="000000"/>
                </a:solidFill>
                <a:latin typeface="Arial"/>
              </a:rPr>
              <a:t>Identify where the exfiltration takes place</a:t>
            </a:r>
            <a:endParaRPr lang="en-GB"/>
          </a:p>
          <a:p>
            <a:pPr marL="139065" lvl="2" indent="-139065" defTabSz="742950">
              <a:spcAft>
                <a:spcPts val="163"/>
              </a:spcAft>
              <a:buFont typeface="Arial" panose="020B0604020202020204" pitchFamily="34" charset="0"/>
              <a:buChar char="•"/>
              <a:defRPr/>
            </a:pPr>
            <a:r>
              <a:rPr lang="en-GB" sz="1050">
                <a:solidFill>
                  <a:srgbClr val="000000"/>
                </a:solidFill>
                <a:latin typeface="Arial"/>
              </a:rPr>
              <a:t>Which tools are used for the exfiltration?</a:t>
            </a:r>
          </a:p>
          <a:p>
            <a:pPr marL="139065" lvl="2" indent="-139065" defTabSz="742950">
              <a:spcAft>
                <a:spcPts val="163"/>
              </a:spcAft>
              <a:buFont typeface="Arial" panose="020B0604020202020204" pitchFamily="34" charset="0"/>
              <a:buChar char="•"/>
              <a:defRPr/>
            </a:pPr>
            <a:r>
              <a:rPr lang="en-GB" sz="1050">
                <a:solidFill>
                  <a:srgbClr val="000000"/>
                </a:solidFill>
                <a:latin typeface="Arial"/>
              </a:rPr>
              <a:t>Is any security policy in place?</a:t>
            </a:r>
          </a:p>
          <a:p>
            <a:pPr marL="139065" lvl="2" indent="-139065" defTabSz="742950">
              <a:spcAft>
                <a:spcPts val="163"/>
              </a:spcAft>
              <a:buFont typeface="Arial" panose="020B0604020202020204" pitchFamily="34" charset="0"/>
              <a:buChar char="•"/>
              <a:defRPr/>
            </a:pPr>
            <a:r>
              <a:rPr lang="en-GB" sz="1050">
                <a:solidFill>
                  <a:srgbClr val="000000"/>
                </a:solidFill>
                <a:latin typeface="Arial"/>
              </a:rPr>
              <a:t>The technology has auditing capabilities?</a:t>
            </a:r>
          </a:p>
          <a:p>
            <a:pPr marL="0" lvl="2" defTabSz="742950">
              <a:spcAft>
                <a:spcPts val="163"/>
              </a:spcAft>
              <a:defRPr/>
            </a:pPr>
            <a:endParaRPr lang="en-GB" sz="1050">
              <a:solidFill>
                <a:srgbClr val="000000"/>
              </a:solidFill>
              <a:latin typeface="Arial"/>
            </a:endParaRPr>
          </a:p>
          <a:p>
            <a:pPr marL="0" lvl="2" defTabSz="742950">
              <a:spcAft>
                <a:spcPts val="163"/>
              </a:spcAft>
              <a:defRPr/>
            </a:pPr>
            <a:endParaRPr lang="en-US" sz="1000">
              <a:solidFill>
                <a:srgbClr val="000000"/>
              </a:solidFill>
              <a:latin typeface="Arial"/>
            </a:endParaRPr>
          </a:p>
        </p:txBody>
      </p:sp>
      <p:sp>
        <p:nvSpPr>
          <p:cNvPr id="51" name="TextBox 50">
            <a:extLst>
              <a:ext uri="{FF2B5EF4-FFF2-40B4-BE49-F238E27FC236}">
                <a16:creationId xmlns:a16="http://schemas.microsoft.com/office/drawing/2014/main" id="{7D6456BA-DECD-1002-9E63-01BFABB25F9B}"/>
              </a:ext>
            </a:extLst>
          </p:cNvPr>
          <p:cNvSpPr txBox="1"/>
          <p:nvPr/>
        </p:nvSpPr>
        <p:spPr>
          <a:xfrm>
            <a:off x="644751" y="4946651"/>
            <a:ext cx="1937586" cy="1236598"/>
          </a:xfrm>
          <a:prstGeom prst="rect">
            <a:avLst/>
          </a:prstGeom>
          <a:noFill/>
          <a:ln w="9525">
            <a:noFill/>
          </a:ln>
        </p:spPr>
        <p:txBody>
          <a:bodyPr wrap="square" lIns="0" tIns="0" rIns="0" bIns="0" rtlCol="0" anchor="t">
            <a:spAutoFit/>
          </a:bodyPr>
          <a:lstStyle/>
          <a:p>
            <a:pPr marL="0" lvl="2" defTabSz="742950">
              <a:spcAft>
                <a:spcPts val="163"/>
              </a:spcAft>
              <a:defRPr/>
            </a:pPr>
            <a:r>
              <a:rPr lang="en-US" sz="1050" b="1" spc="49">
                <a:solidFill>
                  <a:srgbClr val="000000"/>
                </a:solidFill>
                <a:latin typeface="Arial"/>
              </a:rPr>
              <a:t>Examples:</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T1048: Exfiltration over alternative protocols</a:t>
            </a:r>
            <a:endParaRPr lang="en-US"/>
          </a:p>
          <a:p>
            <a:pPr marL="139065" lvl="2" indent="-139065" defTabSz="742950">
              <a:spcAft>
                <a:spcPts val="163"/>
              </a:spcAft>
              <a:buFont typeface="Arial" panose="020B0604020202020204" pitchFamily="34" charset="0"/>
              <a:buChar char="•"/>
              <a:defRPr/>
            </a:pPr>
            <a:r>
              <a:rPr lang="en-US" sz="1050">
                <a:solidFill>
                  <a:srgbClr val="000000"/>
                </a:solidFill>
                <a:latin typeface="Arial"/>
              </a:rPr>
              <a:t>T1114.001: Local Email collection</a:t>
            </a:r>
            <a:endParaRPr lang="en-US"/>
          </a:p>
          <a:p>
            <a:pPr marL="139065" lvl="2" indent="-139065" defTabSz="742950">
              <a:spcAft>
                <a:spcPts val="163"/>
              </a:spcAft>
              <a:buFont typeface="Arial" panose="020B0604020202020204" pitchFamily="34" charset="0"/>
              <a:buChar char="•"/>
              <a:defRPr/>
            </a:pPr>
            <a:r>
              <a:rPr lang="en-US" sz="1050">
                <a:solidFill>
                  <a:srgbClr val="000000"/>
                </a:solidFill>
                <a:latin typeface="Arial"/>
              </a:rPr>
              <a:t>T1190: - Exploit Public-Facing Application</a:t>
            </a:r>
          </a:p>
        </p:txBody>
      </p:sp>
      <p:sp>
        <p:nvSpPr>
          <p:cNvPr id="53" name="TextBox 52">
            <a:extLst>
              <a:ext uri="{FF2B5EF4-FFF2-40B4-BE49-F238E27FC236}">
                <a16:creationId xmlns:a16="http://schemas.microsoft.com/office/drawing/2014/main" id="{E522F70C-7B54-86CC-EFCF-07A705A4D16D}"/>
              </a:ext>
            </a:extLst>
          </p:cNvPr>
          <p:cNvSpPr txBox="1"/>
          <p:nvPr/>
        </p:nvSpPr>
        <p:spPr>
          <a:xfrm>
            <a:off x="2804362" y="2962204"/>
            <a:ext cx="1976489" cy="1860208"/>
          </a:xfrm>
          <a:prstGeom prst="rect">
            <a:avLst/>
          </a:prstGeom>
          <a:noFill/>
          <a:ln w="9525">
            <a:noFill/>
          </a:ln>
        </p:spPr>
        <p:txBody>
          <a:bodyPr wrap="square" lIns="0" tIns="0" rIns="0" bIns="0" rtlCol="0" anchor="t">
            <a:spAutoFit/>
          </a:bodyPr>
          <a:lstStyle/>
          <a:p>
            <a:pPr marL="0" lvl="2" defTabSz="742950">
              <a:spcAft>
                <a:spcPts val="163"/>
              </a:spcAft>
              <a:defRPr/>
            </a:pPr>
            <a:r>
              <a:rPr lang="en-US" sz="1100" b="1" spc="49">
                <a:solidFill>
                  <a:srgbClr val="000000"/>
                </a:solidFill>
                <a:latin typeface="Arial"/>
                <a:cs typeface="Arial"/>
              </a:rPr>
              <a:t>Key points:</a:t>
            </a:r>
            <a:endParaRPr lang="en-US"/>
          </a:p>
          <a:p>
            <a:pPr marL="139065" indent="-139065" defTabSz="742950">
              <a:spcAft>
                <a:spcPts val="163"/>
              </a:spcAft>
              <a:buFont typeface="Arial" panose="020B0604020202020204" pitchFamily="34" charset="0"/>
              <a:buChar char="•"/>
              <a:defRPr/>
            </a:pPr>
            <a:r>
              <a:rPr lang="en-GB" sz="1050">
                <a:solidFill>
                  <a:srgbClr val="000000"/>
                </a:solidFill>
                <a:latin typeface="Arial"/>
              </a:rPr>
              <a:t>Financial data related to clients. (Client Name, Client ID, Cost)</a:t>
            </a:r>
          </a:p>
          <a:p>
            <a:pPr marL="139065" lvl="2" indent="-139065" defTabSz="742950">
              <a:spcAft>
                <a:spcPts val="163"/>
              </a:spcAft>
              <a:buFont typeface="Arial" panose="020B0604020202020204" pitchFamily="34" charset="0"/>
              <a:buChar char="•"/>
              <a:defRPr/>
            </a:pPr>
            <a:r>
              <a:rPr lang="en-GB" sz="1050">
                <a:solidFill>
                  <a:srgbClr val="000000"/>
                </a:solidFill>
                <a:latin typeface="Arial"/>
                <a:cs typeface="Arial"/>
              </a:rPr>
              <a:t>Legal contracts with the client</a:t>
            </a:r>
          </a:p>
          <a:p>
            <a:pPr marL="139065" lvl="2" indent="-139065" defTabSz="742950">
              <a:spcAft>
                <a:spcPts val="163"/>
              </a:spcAft>
              <a:buFont typeface="Arial" panose="020B0604020202020204" pitchFamily="34" charset="0"/>
              <a:buChar char="•"/>
              <a:defRPr/>
            </a:pPr>
            <a:r>
              <a:rPr lang="en-GB" sz="1050">
                <a:solidFill>
                  <a:srgbClr val="000000"/>
                </a:solidFill>
                <a:latin typeface="Arial"/>
                <a:cs typeface="Arial"/>
              </a:rPr>
              <a:t>Price sensitive information</a:t>
            </a:r>
          </a:p>
          <a:p>
            <a:pPr marL="139065" lvl="2" indent="-139065" defTabSz="742950">
              <a:spcAft>
                <a:spcPts val="163"/>
              </a:spcAft>
              <a:buFont typeface="Arial" panose="020B0604020202020204" pitchFamily="34" charset="0"/>
              <a:buChar char="•"/>
              <a:defRPr/>
            </a:pPr>
            <a:r>
              <a:rPr lang="en-GB" sz="1050">
                <a:solidFill>
                  <a:srgbClr val="000000"/>
                </a:solidFill>
                <a:latin typeface="Arial"/>
                <a:cs typeface="Arial"/>
              </a:rPr>
              <a:t>Case Reports</a:t>
            </a:r>
          </a:p>
          <a:p>
            <a:pPr marL="139065" lvl="2" indent="-139065" defTabSz="742950">
              <a:spcAft>
                <a:spcPts val="163"/>
              </a:spcAft>
              <a:buFont typeface="Arial" panose="020B0604020202020204" pitchFamily="34" charset="0"/>
              <a:buChar char="•"/>
              <a:defRPr/>
            </a:pPr>
            <a:r>
              <a:rPr lang="en-GB" sz="1050">
                <a:solidFill>
                  <a:srgbClr val="000000"/>
                </a:solidFill>
                <a:latin typeface="Arial"/>
                <a:cs typeface="Arial"/>
              </a:rPr>
              <a:t>Case studies</a:t>
            </a:r>
            <a:endParaRPr lang="en-GB"/>
          </a:p>
          <a:p>
            <a:pPr marL="139065" lvl="2" indent="-139065" defTabSz="742950">
              <a:spcAft>
                <a:spcPts val="163"/>
              </a:spcAft>
              <a:buFont typeface="Arial" panose="020B0604020202020204" pitchFamily="34" charset="0"/>
              <a:buChar char="•"/>
              <a:defRPr/>
            </a:pPr>
            <a:endParaRPr lang="en-GB" sz="1050">
              <a:solidFill>
                <a:srgbClr val="000000"/>
              </a:solidFill>
              <a:latin typeface="Arial"/>
            </a:endParaRPr>
          </a:p>
          <a:p>
            <a:pPr marL="139065" lvl="2" indent="-139065" defTabSz="742950">
              <a:spcAft>
                <a:spcPts val="163"/>
              </a:spcAft>
              <a:buFont typeface="Arial" panose="020B0604020202020204" pitchFamily="34" charset="0"/>
              <a:buChar char="•"/>
              <a:defRPr/>
            </a:pPr>
            <a:endParaRPr lang="en-GB" sz="1050">
              <a:solidFill>
                <a:srgbClr val="000000"/>
              </a:solidFill>
              <a:latin typeface="Arial"/>
            </a:endParaRPr>
          </a:p>
        </p:txBody>
      </p:sp>
      <p:sp>
        <p:nvSpPr>
          <p:cNvPr id="59" name="TextBox 58">
            <a:extLst>
              <a:ext uri="{FF2B5EF4-FFF2-40B4-BE49-F238E27FC236}">
                <a16:creationId xmlns:a16="http://schemas.microsoft.com/office/drawing/2014/main" id="{1F0F0BA5-409C-3674-7708-63628CB7D188}"/>
              </a:ext>
            </a:extLst>
          </p:cNvPr>
          <p:cNvSpPr txBox="1"/>
          <p:nvPr/>
        </p:nvSpPr>
        <p:spPr>
          <a:xfrm>
            <a:off x="4919933" y="3018892"/>
            <a:ext cx="1936375" cy="1446550"/>
          </a:xfrm>
          <a:prstGeom prst="rect">
            <a:avLst/>
          </a:prstGeom>
          <a:noFill/>
          <a:ln w="9525">
            <a:noFill/>
          </a:ln>
        </p:spPr>
        <p:txBody>
          <a:bodyPr wrap="square" lIns="0" tIns="0" rIns="0" bIns="0" rtlCol="0" anchor="t">
            <a:spAutoFit/>
          </a:bodyPr>
          <a:lstStyle/>
          <a:p>
            <a:pPr marL="0" lvl="2" defTabSz="742950">
              <a:spcAft>
                <a:spcPts val="163"/>
              </a:spcAft>
              <a:defRPr/>
            </a:pPr>
            <a:r>
              <a:rPr lang="en-US" sz="1100" b="1" spc="49">
                <a:solidFill>
                  <a:srgbClr val="000000"/>
                </a:solidFill>
                <a:latin typeface="Arial"/>
                <a:cs typeface="Arial"/>
              </a:rPr>
              <a:t>Key points:</a:t>
            </a:r>
            <a:endParaRPr lang="en-US"/>
          </a:p>
          <a:p>
            <a:pPr marL="139065" lvl="2" indent="-139065">
              <a:spcAft>
                <a:spcPts val="163"/>
              </a:spcAft>
              <a:buFont typeface="Arial" panose="020B0604020202020204" pitchFamily="34" charset="0"/>
              <a:buChar char="•"/>
              <a:defRPr/>
            </a:pPr>
            <a:r>
              <a:rPr lang="en-GB" sz="1050">
                <a:solidFill>
                  <a:srgbClr val="000000"/>
                </a:solidFill>
                <a:latin typeface="Arial"/>
              </a:rPr>
              <a:t>Identify the main channels for the exfiltration</a:t>
            </a:r>
          </a:p>
          <a:p>
            <a:pPr marL="139065" lvl="2" indent="-139065">
              <a:spcAft>
                <a:spcPts val="163"/>
              </a:spcAft>
              <a:buFont typeface="Arial" panose="020B0604020202020204" pitchFamily="34" charset="0"/>
              <a:buChar char="•"/>
              <a:defRPr/>
            </a:pPr>
            <a:r>
              <a:rPr lang="en-GB" sz="1050">
                <a:solidFill>
                  <a:srgbClr val="000000"/>
                </a:solidFill>
                <a:latin typeface="Arial"/>
              </a:rPr>
              <a:t>Known exfiltration techniques</a:t>
            </a: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US" sz="1000">
              <a:solidFill>
                <a:srgbClr val="000000"/>
              </a:solidFill>
              <a:latin typeface="Arial"/>
            </a:endParaRPr>
          </a:p>
        </p:txBody>
      </p:sp>
      <p:graphicFrame>
        <p:nvGraphicFramePr>
          <p:cNvPr id="29" name="Chart 28">
            <a:extLst>
              <a:ext uri="{FF2B5EF4-FFF2-40B4-BE49-F238E27FC236}">
                <a16:creationId xmlns:a16="http://schemas.microsoft.com/office/drawing/2014/main" id="{00F45CD3-90A0-5FFD-2B25-2EE41CE54E96}"/>
              </a:ext>
            </a:extLst>
          </p:cNvPr>
          <p:cNvGraphicFramePr/>
          <p:nvPr>
            <p:extLst>
              <p:ext uri="{D42A27DB-BD31-4B8C-83A1-F6EECF244321}">
                <p14:modId xmlns:p14="http://schemas.microsoft.com/office/powerpoint/2010/main" val="3131028970"/>
              </p:ext>
            </p:extLst>
          </p:nvPr>
        </p:nvGraphicFramePr>
        <p:xfrm>
          <a:off x="280680" y="2184752"/>
          <a:ext cx="1200188" cy="698639"/>
        </p:xfrm>
        <a:graphic>
          <a:graphicData uri="http://schemas.openxmlformats.org/drawingml/2006/chart">
            <c:chart xmlns:c="http://schemas.openxmlformats.org/drawingml/2006/chart" xmlns:r="http://schemas.openxmlformats.org/officeDocument/2006/relationships" r:id="rId2"/>
          </a:graphicData>
        </a:graphic>
      </p:graphicFrame>
      <p:pic>
        <p:nvPicPr>
          <p:cNvPr id="62" name="Graphic 61">
            <a:extLst>
              <a:ext uri="{FF2B5EF4-FFF2-40B4-BE49-F238E27FC236}">
                <a16:creationId xmlns:a16="http://schemas.microsoft.com/office/drawing/2014/main" id="{EF9B5FF4-0115-95F1-6DFC-DED58E7E1C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350" y="2392532"/>
            <a:ext cx="284564" cy="284564"/>
          </a:xfrm>
          <a:prstGeom prst="rect">
            <a:avLst/>
          </a:prstGeom>
        </p:spPr>
      </p:pic>
      <p:graphicFrame>
        <p:nvGraphicFramePr>
          <p:cNvPr id="6" name="Chart 5">
            <a:extLst>
              <a:ext uri="{FF2B5EF4-FFF2-40B4-BE49-F238E27FC236}">
                <a16:creationId xmlns:a16="http://schemas.microsoft.com/office/drawing/2014/main" id="{E9810B3C-1037-033A-D454-B3E5E6398BD7}"/>
              </a:ext>
            </a:extLst>
          </p:cNvPr>
          <p:cNvGraphicFramePr/>
          <p:nvPr>
            <p:extLst>
              <p:ext uri="{D42A27DB-BD31-4B8C-83A1-F6EECF244321}">
                <p14:modId xmlns:p14="http://schemas.microsoft.com/office/powerpoint/2010/main" val="502953583"/>
              </p:ext>
            </p:extLst>
          </p:nvPr>
        </p:nvGraphicFramePr>
        <p:xfrm>
          <a:off x="2429689" y="2208480"/>
          <a:ext cx="1200188" cy="698639"/>
        </p:xfrm>
        <a:graphic>
          <a:graphicData uri="http://schemas.openxmlformats.org/drawingml/2006/chart">
            <c:chart xmlns:c="http://schemas.openxmlformats.org/drawingml/2006/chart" xmlns:r="http://schemas.openxmlformats.org/officeDocument/2006/relationships" r:id="rId5"/>
          </a:graphicData>
        </a:graphic>
      </p:graphicFrame>
      <p:pic>
        <p:nvPicPr>
          <p:cNvPr id="3" name="Graphic 2">
            <a:extLst>
              <a:ext uri="{FF2B5EF4-FFF2-40B4-BE49-F238E27FC236}">
                <a16:creationId xmlns:a16="http://schemas.microsoft.com/office/drawing/2014/main" id="{A54C69B8-3CEE-13A5-12AD-6A230C316D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02394" y="2428404"/>
            <a:ext cx="261257" cy="261257"/>
          </a:xfrm>
          <a:prstGeom prst="rect">
            <a:avLst/>
          </a:prstGeom>
        </p:spPr>
      </p:pic>
      <p:graphicFrame>
        <p:nvGraphicFramePr>
          <p:cNvPr id="7" name="Chart 6">
            <a:extLst>
              <a:ext uri="{FF2B5EF4-FFF2-40B4-BE49-F238E27FC236}">
                <a16:creationId xmlns:a16="http://schemas.microsoft.com/office/drawing/2014/main" id="{FD3AB374-E643-2EBB-1353-22C4134A1C8D}"/>
              </a:ext>
            </a:extLst>
          </p:cNvPr>
          <p:cNvGraphicFramePr/>
          <p:nvPr>
            <p:extLst>
              <p:ext uri="{D42A27DB-BD31-4B8C-83A1-F6EECF244321}">
                <p14:modId xmlns:p14="http://schemas.microsoft.com/office/powerpoint/2010/main" val="2806280468"/>
              </p:ext>
            </p:extLst>
          </p:nvPr>
        </p:nvGraphicFramePr>
        <p:xfrm>
          <a:off x="4554165" y="2216722"/>
          <a:ext cx="1200188" cy="698639"/>
        </p:xfrm>
        <a:graphic>
          <a:graphicData uri="http://schemas.openxmlformats.org/drawingml/2006/chart">
            <c:chart xmlns:c="http://schemas.openxmlformats.org/drawingml/2006/chart" xmlns:r="http://schemas.openxmlformats.org/officeDocument/2006/relationships" r:id="rId8"/>
          </a:graphicData>
        </a:graphic>
      </p:graphicFrame>
      <p:pic>
        <p:nvPicPr>
          <p:cNvPr id="8" name="Graphic 7">
            <a:extLst>
              <a:ext uri="{FF2B5EF4-FFF2-40B4-BE49-F238E27FC236}">
                <a16:creationId xmlns:a16="http://schemas.microsoft.com/office/drawing/2014/main" id="{D317E512-B0A6-8A5F-3D5D-2FF955FAD1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14774" y="2424550"/>
            <a:ext cx="285449" cy="285449"/>
          </a:xfrm>
          <a:prstGeom prst="rect">
            <a:avLst/>
          </a:prstGeom>
        </p:spPr>
      </p:pic>
      <p:grpSp>
        <p:nvGrpSpPr>
          <p:cNvPr id="74" name="Group 73">
            <a:extLst>
              <a:ext uri="{FF2B5EF4-FFF2-40B4-BE49-F238E27FC236}">
                <a16:creationId xmlns:a16="http://schemas.microsoft.com/office/drawing/2014/main" id="{241F9D63-5FE7-2BC4-80B7-F004A6494764}"/>
              </a:ext>
            </a:extLst>
          </p:cNvPr>
          <p:cNvGrpSpPr/>
          <p:nvPr/>
        </p:nvGrpSpPr>
        <p:grpSpPr>
          <a:xfrm>
            <a:off x="6857968" y="2227378"/>
            <a:ext cx="1200188" cy="698639"/>
            <a:chOff x="8350631" y="2334589"/>
            <a:chExt cx="1200188" cy="698639"/>
          </a:xfrm>
        </p:grpSpPr>
        <p:graphicFrame>
          <p:nvGraphicFramePr>
            <p:cNvPr id="10" name="Chart 9">
              <a:extLst>
                <a:ext uri="{FF2B5EF4-FFF2-40B4-BE49-F238E27FC236}">
                  <a16:creationId xmlns:a16="http://schemas.microsoft.com/office/drawing/2014/main" id="{D33342B7-A0D9-3C71-F72B-D2AACEAB216A}"/>
                </a:ext>
              </a:extLst>
            </p:cNvPr>
            <p:cNvGraphicFramePr/>
            <p:nvPr/>
          </p:nvGraphicFramePr>
          <p:xfrm>
            <a:off x="8350631" y="2334589"/>
            <a:ext cx="1200188" cy="698639"/>
          </p:xfrm>
          <a:graphic>
            <a:graphicData uri="http://schemas.openxmlformats.org/drawingml/2006/chart">
              <c:chart xmlns:c="http://schemas.openxmlformats.org/drawingml/2006/chart" xmlns:r="http://schemas.openxmlformats.org/officeDocument/2006/relationships" r:id="rId11"/>
            </a:graphicData>
          </a:graphic>
        </p:graphicFrame>
        <p:pic>
          <p:nvPicPr>
            <p:cNvPr id="9" name="Graphic 8">
              <a:extLst>
                <a:ext uri="{FF2B5EF4-FFF2-40B4-BE49-F238E27FC236}">
                  <a16:creationId xmlns:a16="http://schemas.microsoft.com/office/drawing/2014/main" id="{F056ED3A-FD28-DE41-9379-E558458AFC8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01705" y="2560562"/>
              <a:ext cx="285448" cy="249163"/>
            </a:xfrm>
            <a:prstGeom prst="rect">
              <a:avLst/>
            </a:prstGeom>
          </p:spPr>
        </p:pic>
      </p:grpSp>
      <p:sp>
        <p:nvSpPr>
          <p:cNvPr id="11" name="TextBox 10">
            <a:extLst>
              <a:ext uri="{FF2B5EF4-FFF2-40B4-BE49-F238E27FC236}">
                <a16:creationId xmlns:a16="http://schemas.microsoft.com/office/drawing/2014/main" id="{71456796-0AD8-E8A9-E453-E282981A6FA4}"/>
              </a:ext>
            </a:extLst>
          </p:cNvPr>
          <p:cNvSpPr txBox="1"/>
          <p:nvPr/>
        </p:nvSpPr>
        <p:spPr>
          <a:xfrm>
            <a:off x="3262712" y="2435345"/>
            <a:ext cx="1285803" cy="338554"/>
          </a:xfrm>
          <a:prstGeom prst="rect">
            <a:avLst/>
          </a:prstGeom>
          <a:noFill/>
        </p:spPr>
        <p:txBody>
          <a:bodyPr vert="horz" wrap="square" lIns="0" tIns="0" rIns="0" bIns="0" rtlCol="0" anchor="b" anchorCtr="0">
            <a:spAutoFit/>
          </a:bodyPr>
          <a:lstStyle/>
          <a:p>
            <a:pPr algn="ctr" defTabSz="742950">
              <a:defRPr/>
            </a:pPr>
            <a:r>
              <a:rPr lang="en-GB" sz="1100" b="1">
                <a:solidFill>
                  <a:srgbClr val="000000"/>
                </a:solidFill>
                <a:latin typeface="Arial"/>
              </a:rPr>
              <a:t>What kind of  data is sent?</a:t>
            </a:r>
            <a:endParaRPr lang="en-US"/>
          </a:p>
        </p:txBody>
      </p:sp>
      <p:sp>
        <p:nvSpPr>
          <p:cNvPr id="28" name="TextBox 27">
            <a:extLst>
              <a:ext uri="{FF2B5EF4-FFF2-40B4-BE49-F238E27FC236}">
                <a16:creationId xmlns:a16="http://schemas.microsoft.com/office/drawing/2014/main" id="{7567D271-A00C-49E5-8123-0F16F8EE7002}"/>
              </a:ext>
            </a:extLst>
          </p:cNvPr>
          <p:cNvSpPr txBox="1"/>
          <p:nvPr/>
        </p:nvSpPr>
        <p:spPr>
          <a:xfrm>
            <a:off x="5378714" y="2452100"/>
            <a:ext cx="1520739" cy="338554"/>
          </a:xfrm>
          <a:prstGeom prst="rect">
            <a:avLst/>
          </a:prstGeom>
          <a:noFill/>
        </p:spPr>
        <p:txBody>
          <a:bodyPr vert="horz" wrap="square" lIns="0" tIns="0" rIns="0" bIns="0" rtlCol="0" anchor="b" anchorCtr="0">
            <a:spAutoFit/>
          </a:bodyPr>
          <a:lstStyle/>
          <a:p>
            <a:pPr algn="ctr" defTabSz="742950">
              <a:defRPr/>
            </a:pPr>
            <a:r>
              <a:rPr lang="en-GB" sz="1100" b="1">
                <a:solidFill>
                  <a:srgbClr val="000000"/>
                </a:solidFill>
                <a:latin typeface="Arial"/>
              </a:rPr>
              <a:t>How can a malicious actor attack us?</a:t>
            </a:r>
            <a:endParaRPr lang="en-US"/>
          </a:p>
        </p:txBody>
      </p:sp>
      <p:sp>
        <p:nvSpPr>
          <p:cNvPr id="31" name="TextBox 30">
            <a:extLst>
              <a:ext uri="{FF2B5EF4-FFF2-40B4-BE49-F238E27FC236}">
                <a16:creationId xmlns:a16="http://schemas.microsoft.com/office/drawing/2014/main" id="{CFAFC72C-9552-63CA-46A7-C968AA4F4266}"/>
              </a:ext>
            </a:extLst>
          </p:cNvPr>
          <p:cNvSpPr txBox="1"/>
          <p:nvPr/>
        </p:nvSpPr>
        <p:spPr>
          <a:xfrm>
            <a:off x="7681799" y="2368081"/>
            <a:ext cx="1472781" cy="507831"/>
          </a:xfrm>
          <a:prstGeom prst="rect">
            <a:avLst/>
          </a:prstGeom>
          <a:noFill/>
        </p:spPr>
        <p:txBody>
          <a:bodyPr vert="horz" wrap="square" lIns="0" tIns="0" rIns="0" bIns="0" rtlCol="0" anchor="b" anchorCtr="0">
            <a:spAutoFit/>
          </a:bodyPr>
          <a:lstStyle/>
          <a:p>
            <a:pPr algn="ctr" defTabSz="742950">
              <a:defRPr/>
            </a:pPr>
            <a:r>
              <a:rPr lang="en-GB" sz="1100" b="1">
                <a:solidFill>
                  <a:srgbClr val="000000"/>
                </a:solidFill>
                <a:latin typeface="Arial"/>
              </a:rPr>
              <a:t>How many events should trigger an alarm?</a:t>
            </a:r>
            <a:endParaRPr lang="en-US"/>
          </a:p>
        </p:txBody>
      </p:sp>
      <p:sp>
        <p:nvSpPr>
          <p:cNvPr id="32" name="TextBox 31">
            <a:extLst>
              <a:ext uri="{FF2B5EF4-FFF2-40B4-BE49-F238E27FC236}">
                <a16:creationId xmlns:a16="http://schemas.microsoft.com/office/drawing/2014/main" id="{3DE369B2-DE7C-C988-09C3-7F1B6BB0F65C}"/>
              </a:ext>
            </a:extLst>
          </p:cNvPr>
          <p:cNvSpPr txBox="1"/>
          <p:nvPr/>
        </p:nvSpPr>
        <p:spPr>
          <a:xfrm>
            <a:off x="7172836" y="3018549"/>
            <a:ext cx="1936375" cy="2118529"/>
          </a:xfrm>
          <a:prstGeom prst="rect">
            <a:avLst/>
          </a:prstGeom>
          <a:noFill/>
          <a:ln w="9525">
            <a:noFill/>
          </a:ln>
        </p:spPr>
        <p:txBody>
          <a:bodyPr wrap="square" lIns="0" tIns="0" rIns="0" bIns="0" rtlCol="0" anchor="t">
            <a:spAutoFit/>
          </a:bodyPr>
          <a:lstStyle/>
          <a:p>
            <a:pPr marL="0" lvl="2" defTabSz="742950">
              <a:spcAft>
                <a:spcPts val="163"/>
              </a:spcAft>
              <a:defRPr/>
            </a:pPr>
            <a:r>
              <a:rPr lang="en-US" sz="1100" b="1" spc="49">
                <a:solidFill>
                  <a:srgbClr val="000000"/>
                </a:solidFill>
                <a:latin typeface="Arial"/>
                <a:cs typeface="Arial"/>
              </a:rPr>
              <a:t>Key points:</a:t>
            </a:r>
            <a:endParaRPr lang="en-US"/>
          </a:p>
          <a:p>
            <a:pPr marL="139065" lvl="2" indent="-139065">
              <a:spcAft>
                <a:spcPts val="163"/>
              </a:spcAft>
              <a:buFont typeface="Arial" panose="020B0604020202020204" pitchFamily="34" charset="0"/>
              <a:buChar char="•"/>
              <a:defRPr/>
            </a:pPr>
            <a:r>
              <a:rPr lang="en-GB" sz="1050">
                <a:solidFill>
                  <a:srgbClr val="000000"/>
                </a:solidFill>
                <a:latin typeface="Arial"/>
              </a:rPr>
              <a:t>One time exfiltration vs recurrent</a:t>
            </a:r>
          </a:p>
          <a:p>
            <a:pPr marL="139065" lvl="2" indent="-139065">
              <a:spcAft>
                <a:spcPts val="163"/>
              </a:spcAft>
              <a:buFont typeface="Arial" panose="020B0604020202020204" pitchFamily="34" charset="0"/>
              <a:buChar char="•"/>
              <a:defRPr/>
            </a:pPr>
            <a:r>
              <a:rPr lang="en-GB" sz="1050">
                <a:solidFill>
                  <a:srgbClr val="000000"/>
                </a:solidFill>
                <a:latin typeface="Arial"/>
              </a:rPr>
              <a:t>Maximum volume of data exfiltration per communication</a:t>
            </a:r>
          </a:p>
          <a:p>
            <a:pPr marL="139065" lvl="2" indent="-139065">
              <a:spcAft>
                <a:spcPts val="163"/>
              </a:spcAft>
              <a:buFont typeface="Arial" panose="020B0604020202020204" pitchFamily="34" charset="0"/>
              <a:buChar char="•"/>
              <a:defRPr/>
            </a:pPr>
            <a:r>
              <a:rPr lang="en-GB" sz="1050">
                <a:solidFill>
                  <a:srgbClr val="000000"/>
                </a:solidFill>
                <a:latin typeface="Arial"/>
              </a:rPr>
              <a:t>Some files could require several other parts to exfiltrate information</a:t>
            </a: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US" sz="1000">
              <a:solidFill>
                <a:srgbClr val="000000"/>
              </a:solidFill>
              <a:latin typeface="Arial"/>
            </a:endParaRPr>
          </a:p>
        </p:txBody>
      </p:sp>
      <p:sp>
        <p:nvSpPr>
          <p:cNvPr id="5" name="Arrow: Chevron 4">
            <a:extLst>
              <a:ext uri="{FF2B5EF4-FFF2-40B4-BE49-F238E27FC236}">
                <a16:creationId xmlns:a16="http://schemas.microsoft.com/office/drawing/2014/main" id="{7083CCA6-EA44-49FF-4DEC-6B277AD3ABFF}"/>
              </a:ext>
            </a:extLst>
          </p:cNvPr>
          <p:cNvSpPr/>
          <p:nvPr/>
        </p:nvSpPr>
        <p:spPr>
          <a:xfrm>
            <a:off x="611736" y="1571503"/>
            <a:ext cx="2197448" cy="514968"/>
          </a:xfrm>
          <a:prstGeom prst="chevron">
            <a:avLst>
              <a:gd name="adj" fmla="val 3420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4371" tIns="44371" rIns="44371" bIns="44371" rtlCol="0" anchor="ctr">
            <a:noAutofit/>
          </a:bodyPr>
          <a:lstStyle/>
          <a:p>
            <a:pPr algn="ctr" defTabSz="742950">
              <a:defRPr/>
            </a:pPr>
            <a:r>
              <a:rPr lang="en-US" sz="1000" b="1">
                <a:solidFill>
                  <a:srgbClr val="FFFFFF"/>
                </a:solidFill>
                <a:latin typeface="Arial"/>
              </a:rPr>
              <a:t>Data Theft Technique</a:t>
            </a:r>
          </a:p>
        </p:txBody>
      </p:sp>
      <p:sp>
        <p:nvSpPr>
          <p:cNvPr id="34" name="Arrow: Chevron 33">
            <a:extLst>
              <a:ext uri="{FF2B5EF4-FFF2-40B4-BE49-F238E27FC236}">
                <a16:creationId xmlns:a16="http://schemas.microsoft.com/office/drawing/2014/main" id="{2015A4B1-8B1C-157C-406D-2F44E9B046A2}"/>
              </a:ext>
            </a:extLst>
          </p:cNvPr>
          <p:cNvSpPr/>
          <p:nvPr/>
        </p:nvSpPr>
        <p:spPr>
          <a:xfrm>
            <a:off x="2804074" y="1566035"/>
            <a:ext cx="2197448" cy="514968"/>
          </a:xfrm>
          <a:prstGeom prst="chevron">
            <a:avLst>
              <a:gd name="adj" fmla="val 3420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4371" tIns="44371" rIns="44371" bIns="44371" rtlCol="0" anchor="ctr">
            <a:noAutofit/>
          </a:bodyPr>
          <a:lstStyle/>
          <a:p>
            <a:pPr algn="ctr" defTabSz="742950">
              <a:defRPr/>
            </a:pPr>
            <a:r>
              <a:rPr lang="en-US" sz="1000" b="1">
                <a:solidFill>
                  <a:srgbClr val="FFFFFF"/>
                </a:solidFill>
                <a:latin typeface="Arial"/>
              </a:rPr>
              <a:t>Nature of Data</a:t>
            </a:r>
          </a:p>
        </p:txBody>
      </p:sp>
      <p:sp>
        <p:nvSpPr>
          <p:cNvPr id="37" name="Arrow: Chevron 36">
            <a:extLst>
              <a:ext uri="{FF2B5EF4-FFF2-40B4-BE49-F238E27FC236}">
                <a16:creationId xmlns:a16="http://schemas.microsoft.com/office/drawing/2014/main" id="{D8BFE050-3004-447F-EC24-697B82A3EB78}"/>
              </a:ext>
            </a:extLst>
          </p:cNvPr>
          <p:cNvSpPr/>
          <p:nvPr/>
        </p:nvSpPr>
        <p:spPr>
          <a:xfrm>
            <a:off x="4998352" y="1566035"/>
            <a:ext cx="2197448" cy="514968"/>
          </a:xfrm>
          <a:prstGeom prst="chevron">
            <a:avLst>
              <a:gd name="adj" fmla="val 3420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4371" tIns="44371" rIns="44371" bIns="44371" rtlCol="0" anchor="ctr">
            <a:noAutofit/>
          </a:bodyPr>
          <a:lstStyle/>
          <a:p>
            <a:pPr algn="ctr" defTabSz="742950">
              <a:defRPr/>
            </a:pPr>
            <a:r>
              <a:rPr lang="en-US" sz="1000" b="1">
                <a:solidFill>
                  <a:srgbClr val="FFFFFF"/>
                </a:solidFill>
                <a:latin typeface="Arial"/>
              </a:rPr>
              <a:t>Attack Vector</a:t>
            </a:r>
            <a:endParaRPr lang="en-US"/>
          </a:p>
        </p:txBody>
      </p:sp>
      <p:sp>
        <p:nvSpPr>
          <p:cNvPr id="38" name="Arrow: Chevron 37">
            <a:extLst>
              <a:ext uri="{FF2B5EF4-FFF2-40B4-BE49-F238E27FC236}">
                <a16:creationId xmlns:a16="http://schemas.microsoft.com/office/drawing/2014/main" id="{8ED523C5-7BC5-312E-89C3-6B49973F3B31}"/>
              </a:ext>
            </a:extLst>
          </p:cNvPr>
          <p:cNvSpPr/>
          <p:nvPr/>
        </p:nvSpPr>
        <p:spPr>
          <a:xfrm>
            <a:off x="7192630" y="1566035"/>
            <a:ext cx="2197448" cy="514968"/>
          </a:xfrm>
          <a:prstGeom prst="chevron">
            <a:avLst>
              <a:gd name="adj" fmla="val 3420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4371" tIns="44371" rIns="44371" bIns="44371" rtlCol="0" anchor="ctr">
            <a:noAutofit/>
          </a:bodyPr>
          <a:lstStyle/>
          <a:p>
            <a:pPr algn="ctr" defTabSz="742950">
              <a:defRPr/>
            </a:pPr>
            <a:r>
              <a:rPr lang="en-US" sz="1000" b="1">
                <a:solidFill>
                  <a:srgbClr val="FFFFFF"/>
                </a:solidFill>
                <a:latin typeface="Arial"/>
              </a:rPr>
              <a:t>Volumetry threshold</a:t>
            </a:r>
            <a:endParaRPr lang="en-US"/>
          </a:p>
        </p:txBody>
      </p:sp>
      <p:sp>
        <p:nvSpPr>
          <p:cNvPr id="39" name="Arrow: Chevron 38">
            <a:extLst>
              <a:ext uri="{FF2B5EF4-FFF2-40B4-BE49-F238E27FC236}">
                <a16:creationId xmlns:a16="http://schemas.microsoft.com/office/drawing/2014/main" id="{D0646566-B1AB-9DA8-9056-925F57636110}"/>
              </a:ext>
            </a:extLst>
          </p:cNvPr>
          <p:cNvSpPr/>
          <p:nvPr/>
        </p:nvSpPr>
        <p:spPr>
          <a:xfrm>
            <a:off x="9386907" y="1566035"/>
            <a:ext cx="2197448" cy="514968"/>
          </a:xfrm>
          <a:prstGeom prst="chevron">
            <a:avLst>
              <a:gd name="adj" fmla="val 3420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4371" tIns="44371" rIns="44371" bIns="44371" rtlCol="0" anchor="ctr">
            <a:noAutofit/>
          </a:bodyPr>
          <a:lstStyle/>
          <a:p>
            <a:pPr algn="ctr" defTabSz="742950">
              <a:defRPr/>
            </a:pPr>
            <a:r>
              <a:rPr lang="en-US" sz="1000" b="1">
                <a:solidFill>
                  <a:srgbClr val="FFFFFF"/>
                </a:solidFill>
                <a:latin typeface="Arial"/>
              </a:rPr>
              <a:t>Logic query</a:t>
            </a:r>
            <a:endParaRPr lang="en-US"/>
          </a:p>
        </p:txBody>
      </p:sp>
      <p:sp>
        <p:nvSpPr>
          <p:cNvPr id="66" name="Rectangle 65">
            <a:extLst>
              <a:ext uri="{FF2B5EF4-FFF2-40B4-BE49-F238E27FC236}">
                <a16:creationId xmlns:a16="http://schemas.microsoft.com/office/drawing/2014/main" id="{239D3EBA-0827-9500-56F1-7AB8A4636C02}"/>
              </a:ext>
            </a:extLst>
          </p:cNvPr>
          <p:cNvSpPr/>
          <p:nvPr/>
        </p:nvSpPr>
        <p:spPr>
          <a:xfrm>
            <a:off x="637187" y="2920845"/>
            <a:ext cx="1978873" cy="949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216000" tIns="0" rIns="216000" bIns="0" rtlCol="0" anchor="ctr"/>
          <a:lstStyle/>
          <a:p>
            <a:pPr algn="ctr"/>
            <a:endParaRPr lang="en-US" sz="1400" err="1"/>
          </a:p>
        </p:txBody>
      </p:sp>
      <p:sp>
        <p:nvSpPr>
          <p:cNvPr id="67" name="Rectangle 66">
            <a:extLst>
              <a:ext uri="{FF2B5EF4-FFF2-40B4-BE49-F238E27FC236}">
                <a16:creationId xmlns:a16="http://schemas.microsoft.com/office/drawing/2014/main" id="{EE65908C-4CB1-1DDC-4B97-3F28E34E56BE}"/>
              </a:ext>
            </a:extLst>
          </p:cNvPr>
          <p:cNvSpPr/>
          <p:nvPr/>
        </p:nvSpPr>
        <p:spPr>
          <a:xfrm>
            <a:off x="2789400" y="2915027"/>
            <a:ext cx="1978873" cy="949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216000" tIns="0" rIns="216000" bIns="0" rtlCol="0" anchor="ctr"/>
          <a:lstStyle/>
          <a:p>
            <a:pPr algn="ctr"/>
            <a:endParaRPr lang="en-US" sz="1400" err="1"/>
          </a:p>
        </p:txBody>
      </p:sp>
      <p:sp>
        <p:nvSpPr>
          <p:cNvPr id="69" name="Rectangle 68">
            <a:extLst>
              <a:ext uri="{FF2B5EF4-FFF2-40B4-BE49-F238E27FC236}">
                <a16:creationId xmlns:a16="http://schemas.microsoft.com/office/drawing/2014/main" id="{71CF53DA-3F79-512F-5A5A-674F1FAF1C67}"/>
              </a:ext>
            </a:extLst>
          </p:cNvPr>
          <p:cNvSpPr/>
          <p:nvPr/>
        </p:nvSpPr>
        <p:spPr>
          <a:xfrm>
            <a:off x="4918346" y="2926660"/>
            <a:ext cx="1978873" cy="949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216000" tIns="0" rIns="216000" bIns="0" rtlCol="0" anchor="ctr"/>
          <a:lstStyle/>
          <a:p>
            <a:pPr algn="ctr"/>
            <a:endParaRPr lang="en-US" sz="1400" err="1"/>
          </a:p>
        </p:txBody>
      </p:sp>
      <p:sp>
        <p:nvSpPr>
          <p:cNvPr id="72" name="Rectangle 71">
            <a:extLst>
              <a:ext uri="{FF2B5EF4-FFF2-40B4-BE49-F238E27FC236}">
                <a16:creationId xmlns:a16="http://schemas.microsoft.com/office/drawing/2014/main" id="{1919AB39-2DED-4C1D-55EE-A5CB5483EFC8}"/>
              </a:ext>
            </a:extLst>
          </p:cNvPr>
          <p:cNvSpPr/>
          <p:nvPr/>
        </p:nvSpPr>
        <p:spPr>
          <a:xfrm>
            <a:off x="7174896" y="2920355"/>
            <a:ext cx="1978873" cy="949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216000" tIns="0" rIns="216000" bIns="0" rtlCol="0" anchor="ctr"/>
          <a:lstStyle/>
          <a:p>
            <a:pPr algn="ctr"/>
            <a:endParaRPr lang="en-US" sz="1400" err="1"/>
          </a:p>
        </p:txBody>
      </p:sp>
      <p:sp>
        <p:nvSpPr>
          <p:cNvPr id="75" name="Rectangle 74">
            <a:extLst>
              <a:ext uri="{FF2B5EF4-FFF2-40B4-BE49-F238E27FC236}">
                <a16:creationId xmlns:a16="http://schemas.microsoft.com/office/drawing/2014/main" id="{C4AB6B1F-7482-C992-904D-A0C85EB590D0}"/>
              </a:ext>
            </a:extLst>
          </p:cNvPr>
          <p:cNvSpPr/>
          <p:nvPr/>
        </p:nvSpPr>
        <p:spPr>
          <a:xfrm>
            <a:off x="9370308" y="2915026"/>
            <a:ext cx="1978873" cy="949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216000" tIns="0" rIns="216000" bIns="0" rtlCol="0" anchor="ctr"/>
          <a:lstStyle/>
          <a:p>
            <a:pPr algn="ctr"/>
            <a:endParaRPr lang="en-US" sz="1400" err="1"/>
          </a:p>
        </p:txBody>
      </p:sp>
      <p:grpSp>
        <p:nvGrpSpPr>
          <p:cNvPr id="76" name="Group 75">
            <a:extLst>
              <a:ext uri="{FF2B5EF4-FFF2-40B4-BE49-F238E27FC236}">
                <a16:creationId xmlns:a16="http://schemas.microsoft.com/office/drawing/2014/main" id="{8B52CCBA-B3F6-EEC9-1D44-979508C51C6A}"/>
              </a:ext>
            </a:extLst>
          </p:cNvPr>
          <p:cNvGrpSpPr/>
          <p:nvPr/>
        </p:nvGrpSpPr>
        <p:grpSpPr>
          <a:xfrm>
            <a:off x="8984108" y="2206063"/>
            <a:ext cx="1200188" cy="698639"/>
            <a:chOff x="8350631" y="2334589"/>
            <a:chExt cx="1200188" cy="698639"/>
          </a:xfrm>
        </p:grpSpPr>
        <p:graphicFrame>
          <p:nvGraphicFramePr>
            <p:cNvPr id="77" name="Chart 76">
              <a:extLst>
                <a:ext uri="{FF2B5EF4-FFF2-40B4-BE49-F238E27FC236}">
                  <a16:creationId xmlns:a16="http://schemas.microsoft.com/office/drawing/2014/main" id="{9D4894AE-7242-8791-FDF3-8E010F143CC2}"/>
                </a:ext>
              </a:extLst>
            </p:cNvPr>
            <p:cNvGraphicFramePr/>
            <p:nvPr/>
          </p:nvGraphicFramePr>
          <p:xfrm>
            <a:off x="8350631" y="2334589"/>
            <a:ext cx="1200188" cy="698639"/>
          </p:xfrm>
          <a:graphic>
            <a:graphicData uri="http://schemas.openxmlformats.org/drawingml/2006/chart">
              <c:chart xmlns:c="http://schemas.openxmlformats.org/drawingml/2006/chart" xmlns:r="http://schemas.openxmlformats.org/officeDocument/2006/relationships" r:id="rId14"/>
            </a:graphicData>
          </a:graphic>
        </p:graphicFrame>
        <p:pic>
          <p:nvPicPr>
            <p:cNvPr id="78" name="Graphic 77">
              <a:extLst>
                <a:ext uri="{FF2B5EF4-FFF2-40B4-BE49-F238E27FC236}">
                  <a16:creationId xmlns:a16="http://schemas.microsoft.com/office/drawing/2014/main" id="{F9D26353-396F-10F2-D8DD-B7140C29775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19847" y="2560562"/>
              <a:ext cx="249163" cy="249163"/>
            </a:xfrm>
            <a:prstGeom prst="rect">
              <a:avLst/>
            </a:prstGeom>
          </p:spPr>
        </p:pic>
      </p:grpSp>
      <p:sp>
        <p:nvSpPr>
          <p:cNvPr id="79" name="TextBox 78">
            <a:extLst>
              <a:ext uri="{FF2B5EF4-FFF2-40B4-BE49-F238E27FC236}">
                <a16:creationId xmlns:a16="http://schemas.microsoft.com/office/drawing/2014/main" id="{6A1A9ACB-EE18-A4B0-2A5B-A1C36E8EF2A9}"/>
              </a:ext>
            </a:extLst>
          </p:cNvPr>
          <p:cNvSpPr txBox="1"/>
          <p:nvPr/>
        </p:nvSpPr>
        <p:spPr>
          <a:xfrm>
            <a:off x="9798466" y="2426640"/>
            <a:ext cx="1472781" cy="338554"/>
          </a:xfrm>
          <a:prstGeom prst="rect">
            <a:avLst/>
          </a:prstGeom>
          <a:noFill/>
        </p:spPr>
        <p:txBody>
          <a:bodyPr vert="horz" wrap="square" lIns="0" tIns="0" rIns="0" bIns="0" rtlCol="0" anchor="b" anchorCtr="0">
            <a:spAutoFit/>
          </a:bodyPr>
          <a:lstStyle/>
          <a:p>
            <a:pPr algn="ctr" defTabSz="742950">
              <a:defRPr/>
            </a:pPr>
            <a:r>
              <a:rPr lang="en-GB" sz="1100" b="1">
                <a:solidFill>
                  <a:srgbClr val="000000"/>
                </a:solidFill>
                <a:latin typeface="Arial"/>
              </a:rPr>
              <a:t>How can I describe the scenario?</a:t>
            </a:r>
            <a:endParaRPr lang="en-US"/>
          </a:p>
        </p:txBody>
      </p:sp>
      <p:sp>
        <p:nvSpPr>
          <p:cNvPr id="80" name="TextBox 79">
            <a:extLst>
              <a:ext uri="{FF2B5EF4-FFF2-40B4-BE49-F238E27FC236}">
                <a16:creationId xmlns:a16="http://schemas.microsoft.com/office/drawing/2014/main" id="{D74CC0E1-78D5-1C45-492B-0D46C7FAE032}"/>
              </a:ext>
            </a:extLst>
          </p:cNvPr>
          <p:cNvSpPr txBox="1"/>
          <p:nvPr/>
        </p:nvSpPr>
        <p:spPr>
          <a:xfrm>
            <a:off x="9374169" y="3018549"/>
            <a:ext cx="1936375" cy="2033890"/>
          </a:xfrm>
          <a:prstGeom prst="rect">
            <a:avLst/>
          </a:prstGeom>
          <a:noFill/>
          <a:ln w="9525">
            <a:noFill/>
          </a:ln>
        </p:spPr>
        <p:txBody>
          <a:bodyPr wrap="square" lIns="0" tIns="0" rIns="0" bIns="0" rtlCol="0" anchor="t">
            <a:spAutoFit/>
          </a:bodyPr>
          <a:lstStyle/>
          <a:p>
            <a:pPr marL="0" lvl="2" defTabSz="742950">
              <a:spcAft>
                <a:spcPts val="163"/>
              </a:spcAft>
              <a:defRPr/>
            </a:pPr>
            <a:r>
              <a:rPr lang="en-US" sz="1100" b="1" spc="49">
                <a:solidFill>
                  <a:srgbClr val="000000"/>
                </a:solidFill>
                <a:latin typeface="Arial"/>
                <a:cs typeface="Arial"/>
              </a:rPr>
              <a:t>Key points:</a:t>
            </a:r>
            <a:endParaRPr lang="en-US"/>
          </a:p>
          <a:p>
            <a:pPr marL="139065" lvl="2" indent="-139065">
              <a:spcAft>
                <a:spcPts val="163"/>
              </a:spcAft>
              <a:buFont typeface="Arial" panose="020B0604020202020204" pitchFamily="34" charset="0"/>
              <a:buChar char="•"/>
              <a:defRPr/>
            </a:pPr>
            <a:r>
              <a:rPr lang="en-GB" sz="1050">
                <a:solidFill>
                  <a:srgbClr val="000000"/>
                </a:solidFill>
                <a:latin typeface="Arial"/>
              </a:rPr>
              <a:t>Source or actor</a:t>
            </a:r>
          </a:p>
          <a:p>
            <a:pPr marL="139065" lvl="2" indent="-139065">
              <a:spcAft>
                <a:spcPts val="163"/>
              </a:spcAft>
              <a:buFont typeface="Arial" panose="020B0604020202020204" pitchFamily="34" charset="0"/>
              <a:buChar char="•"/>
              <a:defRPr/>
            </a:pPr>
            <a:r>
              <a:rPr lang="en-GB" sz="1050">
                <a:solidFill>
                  <a:srgbClr val="000000"/>
                </a:solidFill>
                <a:latin typeface="Arial"/>
              </a:rPr>
              <a:t>Destination or receiver</a:t>
            </a:r>
          </a:p>
          <a:p>
            <a:pPr marL="139065" lvl="2" indent="-139065">
              <a:spcAft>
                <a:spcPts val="163"/>
              </a:spcAft>
              <a:buFont typeface="Arial" panose="020B0604020202020204" pitchFamily="34" charset="0"/>
              <a:buChar char="•"/>
              <a:defRPr/>
            </a:pPr>
            <a:r>
              <a:rPr lang="en-GB" sz="1050">
                <a:solidFill>
                  <a:srgbClr val="000000"/>
                </a:solidFill>
                <a:latin typeface="Arial"/>
              </a:rPr>
              <a:t>Action made</a:t>
            </a:r>
          </a:p>
          <a:p>
            <a:pPr marL="139065" lvl="2" indent="-139065">
              <a:spcAft>
                <a:spcPts val="163"/>
              </a:spcAft>
              <a:buFont typeface="Arial" panose="020B0604020202020204" pitchFamily="34" charset="0"/>
              <a:buChar char="•"/>
              <a:defRPr/>
            </a:pPr>
            <a:r>
              <a:rPr lang="en-GB" sz="1050">
                <a:solidFill>
                  <a:srgbClr val="000000"/>
                </a:solidFill>
                <a:latin typeface="Arial"/>
              </a:rPr>
              <a:t>Condition</a:t>
            </a:r>
          </a:p>
          <a:p>
            <a:pPr marL="139065" lvl="2" indent="-139065">
              <a:spcAft>
                <a:spcPts val="163"/>
              </a:spcAft>
              <a:buFont typeface="Arial" panose="020B0604020202020204" pitchFamily="34" charset="0"/>
              <a:buChar char="•"/>
              <a:defRPr/>
            </a:pPr>
            <a:r>
              <a:rPr lang="en-GB" sz="1050">
                <a:solidFill>
                  <a:srgbClr val="000000"/>
                </a:solidFill>
                <a:latin typeface="Arial"/>
              </a:rPr>
              <a:t>Temporal clauses</a:t>
            </a:r>
          </a:p>
          <a:p>
            <a:pPr marL="139065" lvl="2" indent="-139065">
              <a:spcAft>
                <a:spcPts val="163"/>
              </a:spcAft>
              <a:buFont typeface="Arial" panose="020B0604020202020204" pitchFamily="34" charset="0"/>
              <a:buChar char="•"/>
              <a:defRPr/>
            </a:pPr>
            <a:r>
              <a:rPr lang="en-GB" sz="1050">
                <a:solidFill>
                  <a:srgbClr val="000000"/>
                </a:solidFill>
                <a:latin typeface="Arial"/>
              </a:rPr>
              <a:t>Exclusion clauses</a:t>
            </a: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GB" sz="1050">
              <a:solidFill>
                <a:srgbClr val="000000"/>
              </a:solidFill>
              <a:latin typeface="Arial"/>
            </a:endParaRPr>
          </a:p>
          <a:p>
            <a:pPr marL="139065" lvl="2" indent="-139065">
              <a:spcAft>
                <a:spcPts val="163"/>
              </a:spcAft>
              <a:buFont typeface="Arial" panose="020B0604020202020204" pitchFamily="34" charset="0"/>
              <a:buChar char="•"/>
              <a:defRPr/>
            </a:pPr>
            <a:endParaRPr lang="en-US" sz="1000">
              <a:solidFill>
                <a:srgbClr val="000000"/>
              </a:solidFill>
              <a:latin typeface="Arial"/>
            </a:endParaRPr>
          </a:p>
        </p:txBody>
      </p:sp>
      <p:sp>
        <p:nvSpPr>
          <p:cNvPr id="81" name="TextBox 80">
            <a:extLst>
              <a:ext uri="{FF2B5EF4-FFF2-40B4-BE49-F238E27FC236}">
                <a16:creationId xmlns:a16="http://schemas.microsoft.com/office/drawing/2014/main" id="{768B547E-467E-4529-3077-4F7EDCEDF963}"/>
              </a:ext>
            </a:extLst>
          </p:cNvPr>
          <p:cNvSpPr txBox="1"/>
          <p:nvPr/>
        </p:nvSpPr>
        <p:spPr>
          <a:xfrm>
            <a:off x="2807324" y="4927601"/>
            <a:ext cx="1937586" cy="1233671"/>
          </a:xfrm>
          <a:prstGeom prst="rect">
            <a:avLst/>
          </a:prstGeom>
          <a:noFill/>
          <a:ln w="9525">
            <a:noFill/>
          </a:ln>
        </p:spPr>
        <p:txBody>
          <a:bodyPr wrap="square" lIns="0" tIns="0" rIns="0" bIns="0" rtlCol="0" anchor="t">
            <a:spAutoFit/>
          </a:bodyPr>
          <a:lstStyle/>
          <a:p>
            <a:pPr marL="0" lvl="2" defTabSz="742950">
              <a:spcAft>
                <a:spcPts val="163"/>
              </a:spcAft>
              <a:defRPr/>
            </a:pPr>
            <a:r>
              <a:rPr lang="en-US" sz="1050" b="1" spc="49">
                <a:solidFill>
                  <a:srgbClr val="000000"/>
                </a:solidFill>
                <a:latin typeface="Arial"/>
              </a:rPr>
              <a:t>Examples:</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Internal IT data</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Personal data</a:t>
            </a:r>
            <a:endParaRPr lang="en-US"/>
          </a:p>
          <a:p>
            <a:pPr marL="139065" lvl="2" indent="-139065" defTabSz="742950">
              <a:spcAft>
                <a:spcPts val="163"/>
              </a:spcAft>
              <a:buFont typeface="Arial" panose="020B0604020202020204" pitchFamily="34" charset="0"/>
              <a:buChar char="•"/>
              <a:defRPr/>
            </a:pPr>
            <a:r>
              <a:rPr lang="en-US" sz="1050">
                <a:solidFill>
                  <a:srgbClr val="000000"/>
                </a:solidFill>
                <a:latin typeface="Arial"/>
              </a:rPr>
              <a:t>Documents containing passwords or other credentials</a:t>
            </a:r>
          </a:p>
          <a:p>
            <a:pPr marL="139065" lvl="2" indent="-139065" defTabSz="742950">
              <a:spcAft>
                <a:spcPts val="163"/>
              </a:spcAft>
              <a:buFont typeface="Arial" panose="020B0604020202020204" pitchFamily="34" charset="0"/>
              <a:buChar char="•"/>
              <a:defRPr/>
            </a:pPr>
            <a:endParaRPr lang="en-US" sz="1050">
              <a:solidFill>
                <a:srgbClr val="000000"/>
              </a:solidFill>
              <a:latin typeface="Arial"/>
            </a:endParaRPr>
          </a:p>
        </p:txBody>
      </p:sp>
      <p:sp>
        <p:nvSpPr>
          <p:cNvPr id="82" name="TextBox 81">
            <a:extLst>
              <a:ext uri="{FF2B5EF4-FFF2-40B4-BE49-F238E27FC236}">
                <a16:creationId xmlns:a16="http://schemas.microsoft.com/office/drawing/2014/main" id="{4925B940-CB08-EE9F-B27C-7C977390EE3F}"/>
              </a:ext>
            </a:extLst>
          </p:cNvPr>
          <p:cNvSpPr txBox="1"/>
          <p:nvPr/>
        </p:nvSpPr>
        <p:spPr>
          <a:xfrm>
            <a:off x="4916302" y="4946651"/>
            <a:ext cx="1937586" cy="910506"/>
          </a:xfrm>
          <a:prstGeom prst="rect">
            <a:avLst/>
          </a:prstGeom>
          <a:noFill/>
          <a:ln w="9525">
            <a:noFill/>
          </a:ln>
        </p:spPr>
        <p:txBody>
          <a:bodyPr wrap="square" lIns="0" tIns="0" rIns="0" bIns="0" rtlCol="0" anchor="t">
            <a:spAutoFit/>
          </a:bodyPr>
          <a:lstStyle/>
          <a:p>
            <a:pPr marL="0" lvl="2" defTabSz="742950">
              <a:spcAft>
                <a:spcPts val="163"/>
              </a:spcAft>
              <a:defRPr/>
            </a:pPr>
            <a:r>
              <a:rPr lang="en-US" sz="1050" b="1" spc="49">
                <a:solidFill>
                  <a:srgbClr val="000000"/>
                </a:solidFill>
                <a:latin typeface="Arial"/>
              </a:rPr>
              <a:t>Examples:</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Email</a:t>
            </a:r>
            <a:endParaRPr lang="en-US"/>
          </a:p>
          <a:p>
            <a:pPr marL="139065" lvl="2" indent="-139065" defTabSz="742950">
              <a:spcAft>
                <a:spcPts val="163"/>
              </a:spcAft>
              <a:buFont typeface="Arial" panose="020B0604020202020204" pitchFamily="34" charset="0"/>
              <a:buChar char="•"/>
              <a:defRPr/>
            </a:pPr>
            <a:r>
              <a:rPr lang="en-US" sz="1050">
                <a:solidFill>
                  <a:srgbClr val="000000"/>
                </a:solidFill>
                <a:latin typeface="Arial"/>
              </a:rPr>
              <a:t>Internet</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USB</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Paper</a:t>
            </a:r>
          </a:p>
        </p:txBody>
      </p:sp>
      <p:sp>
        <p:nvSpPr>
          <p:cNvPr id="83" name="TextBox 82">
            <a:extLst>
              <a:ext uri="{FF2B5EF4-FFF2-40B4-BE49-F238E27FC236}">
                <a16:creationId xmlns:a16="http://schemas.microsoft.com/office/drawing/2014/main" id="{48DF0D77-1879-F00A-EDFA-6FD8873A0C9B}"/>
              </a:ext>
            </a:extLst>
          </p:cNvPr>
          <p:cNvSpPr txBox="1"/>
          <p:nvPr/>
        </p:nvSpPr>
        <p:spPr>
          <a:xfrm>
            <a:off x="7212451" y="4946651"/>
            <a:ext cx="1937586" cy="723275"/>
          </a:xfrm>
          <a:prstGeom prst="rect">
            <a:avLst/>
          </a:prstGeom>
          <a:noFill/>
          <a:ln w="9525">
            <a:noFill/>
          </a:ln>
        </p:spPr>
        <p:txBody>
          <a:bodyPr wrap="square" lIns="0" tIns="0" rIns="0" bIns="0" rtlCol="0" anchor="t">
            <a:spAutoFit/>
          </a:bodyPr>
          <a:lstStyle/>
          <a:p>
            <a:pPr marL="0" lvl="2" defTabSz="742950">
              <a:spcAft>
                <a:spcPts val="163"/>
              </a:spcAft>
              <a:defRPr/>
            </a:pPr>
            <a:r>
              <a:rPr lang="en-US" sz="1050" b="1" spc="49">
                <a:solidFill>
                  <a:srgbClr val="000000"/>
                </a:solidFill>
                <a:latin typeface="Arial"/>
              </a:rPr>
              <a:t>Examples:</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1 Email</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1 File copied to an USB</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100 MiB of transferred data</a:t>
            </a:r>
          </a:p>
        </p:txBody>
      </p:sp>
      <p:sp>
        <p:nvSpPr>
          <p:cNvPr id="84" name="TextBox 83">
            <a:extLst>
              <a:ext uri="{FF2B5EF4-FFF2-40B4-BE49-F238E27FC236}">
                <a16:creationId xmlns:a16="http://schemas.microsoft.com/office/drawing/2014/main" id="{9FE347F6-48F2-E223-AD12-14FD59DA457C}"/>
              </a:ext>
            </a:extLst>
          </p:cNvPr>
          <p:cNvSpPr txBox="1"/>
          <p:nvPr/>
        </p:nvSpPr>
        <p:spPr>
          <a:xfrm>
            <a:off x="9367687" y="4946651"/>
            <a:ext cx="2184988" cy="1066232"/>
          </a:xfrm>
          <a:prstGeom prst="rect">
            <a:avLst/>
          </a:prstGeom>
          <a:noFill/>
          <a:ln w="9525">
            <a:noFill/>
          </a:ln>
        </p:spPr>
        <p:txBody>
          <a:bodyPr wrap="square" lIns="0" tIns="0" rIns="0" bIns="0" rtlCol="0" anchor="t">
            <a:spAutoFit/>
          </a:bodyPr>
          <a:lstStyle/>
          <a:p>
            <a:pPr marL="0" lvl="2" defTabSz="742950">
              <a:spcAft>
                <a:spcPts val="163"/>
              </a:spcAft>
              <a:defRPr/>
            </a:pPr>
            <a:r>
              <a:rPr lang="en-US" sz="1050" b="1" spc="49">
                <a:solidFill>
                  <a:srgbClr val="000000"/>
                </a:solidFill>
                <a:latin typeface="Arial"/>
              </a:rPr>
              <a:t>Examples:</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Action: send an email</a:t>
            </a:r>
          </a:p>
          <a:p>
            <a:pPr marL="139065" lvl="2" indent="-139065" defTabSz="742950">
              <a:spcAft>
                <a:spcPts val="163"/>
              </a:spcAft>
              <a:buFont typeface="Arial" panose="020B0604020202020204" pitchFamily="34" charset="0"/>
              <a:buChar char="•"/>
              <a:defRPr/>
            </a:pPr>
            <a:r>
              <a:rPr lang="en-US" sz="1050">
                <a:solidFill>
                  <a:srgbClr val="000000"/>
                </a:solidFill>
                <a:latin typeface="Arial"/>
              </a:rPr>
              <a:t>Condition: File contains password information</a:t>
            </a:r>
          </a:p>
          <a:p>
            <a:pPr marL="139065" lvl="2" indent="-139065" defTabSz="742950">
              <a:spcAft>
                <a:spcPts val="163"/>
              </a:spcAft>
              <a:buFont typeface="Arial" panose="020B0604020202020204" pitchFamily="34" charset="0"/>
              <a:buChar char="•"/>
              <a:defRPr/>
            </a:pPr>
            <a:r>
              <a:rPr lang="en-US" sz="1050">
                <a:latin typeface="Arial"/>
              </a:rPr>
              <a:t>Exclusion: not applicable for IT staff</a:t>
            </a:r>
          </a:p>
        </p:txBody>
      </p:sp>
    </p:spTree>
    <p:extLst>
      <p:ext uri="{BB962C8B-B14F-4D97-AF65-F5344CB8AC3E}">
        <p14:creationId xmlns:p14="http://schemas.microsoft.com/office/powerpoint/2010/main" val="399507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95364" y="431800"/>
            <a:ext cx="10204450" cy="533400"/>
          </a:xfrm>
        </p:spPr>
        <p:txBody>
          <a:bodyPr/>
          <a:lstStyle/>
          <a:p>
            <a:r>
              <a:rPr lang="en-GB" sz="4000"/>
              <a:t>Information Types</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a:xfrm>
            <a:off x="992186" y="1087949"/>
            <a:ext cx="4121350" cy="4828710"/>
          </a:xfrm>
        </p:spPr>
        <p:txBody>
          <a:bodyPr/>
          <a:lstStyle/>
          <a:p>
            <a:r>
              <a:rPr lang="en-GB" b="0"/>
              <a:t>The table on the right shows the information gathered from a data dump of files held within purview. </a:t>
            </a:r>
          </a:p>
          <a:p>
            <a:r>
              <a:rPr lang="en-GB" b="0"/>
              <a:t>The identification of the sensitive information types, filetypes and categories helps to give an idea of the types of information that are held on or flow through the application. </a:t>
            </a:r>
          </a:p>
          <a:p>
            <a:r>
              <a:rPr lang="en-GB" b="0"/>
              <a:t>The exercise lets you gain an understanding of where sensitive data sits on the client network, and can be repeated for other applications. </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graphicFrame>
        <p:nvGraphicFramePr>
          <p:cNvPr id="2" name="Table 1">
            <a:extLst>
              <a:ext uri="{FF2B5EF4-FFF2-40B4-BE49-F238E27FC236}">
                <a16:creationId xmlns:a16="http://schemas.microsoft.com/office/drawing/2014/main" id="{F6596512-192F-38E9-C546-E905271EC541}"/>
              </a:ext>
            </a:extLst>
          </p:cNvPr>
          <p:cNvGraphicFramePr>
            <a:graphicFrameLocks noGrp="1"/>
          </p:cNvGraphicFramePr>
          <p:nvPr>
            <p:extLst>
              <p:ext uri="{D42A27DB-BD31-4B8C-83A1-F6EECF244321}">
                <p14:modId xmlns:p14="http://schemas.microsoft.com/office/powerpoint/2010/main" val="1398910106"/>
              </p:ext>
            </p:extLst>
          </p:nvPr>
        </p:nvGraphicFramePr>
        <p:xfrm>
          <a:off x="5352041" y="799824"/>
          <a:ext cx="6231609" cy="4881689"/>
        </p:xfrm>
        <a:graphic>
          <a:graphicData uri="http://schemas.openxmlformats.org/drawingml/2006/table">
            <a:tbl>
              <a:tblPr firstRow="1" bandRow="1">
                <a:tableStyleId>{5C22544A-7EE6-4342-B048-85BDC9FD1C3A}</a:tableStyleId>
              </a:tblPr>
              <a:tblGrid>
                <a:gridCol w="1051721">
                  <a:extLst>
                    <a:ext uri="{9D8B030D-6E8A-4147-A177-3AD203B41FA5}">
                      <a16:colId xmlns:a16="http://schemas.microsoft.com/office/drawing/2014/main" val="1091729824"/>
                    </a:ext>
                  </a:extLst>
                </a:gridCol>
                <a:gridCol w="2054414">
                  <a:extLst>
                    <a:ext uri="{9D8B030D-6E8A-4147-A177-3AD203B41FA5}">
                      <a16:colId xmlns:a16="http://schemas.microsoft.com/office/drawing/2014/main" val="2647688600"/>
                    </a:ext>
                  </a:extLst>
                </a:gridCol>
                <a:gridCol w="1433344">
                  <a:extLst>
                    <a:ext uri="{9D8B030D-6E8A-4147-A177-3AD203B41FA5}">
                      <a16:colId xmlns:a16="http://schemas.microsoft.com/office/drawing/2014/main" val="1273839172"/>
                    </a:ext>
                  </a:extLst>
                </a:gridCol>
                <a:gridCol w="1692130">
                  <a:extLst>
                    <a:ext uri="{9D8B030D-6E8A-4147-A177-3AD203B41FA5}">
                      <a16:colId xmlns:a16="http://schemas.microsoft.com/office/drawing/2014/main" val="3980028243"/>
                    </a:ext>
                  </a:extLst>
                </a:gridCol>
              </a:tblGrid>
              <a:tr h="449884">
                <a:tc>
                  <a:txBody>
                    <a:bodyPr/>
                    <a:lstStyle/>
                    <a:p>
                      <a:pPr lvl="0" algn="ctr">
                        <a:buNone/>
                      </a:pPr>
                      <a:r>
                        <a:rPr lang="en-US" sz="1100">
                          <a:latin typeface="Arial"/>
                        </a:rPr>
                        <a:t>Source</a:t>
                      </a:r>
                      <a:endParaRPr lang="en-US"/>
                    </a:p>
                  </a:txBody>
                  <a:tcPr anchor="ctr"/>
                </a:tc>
                <a:tc>
                  <a:txBody>
                    <a:bodyPr/>
                    <a:lstStyle/>
                    <a:p>
                      <a:pPr lvl="0" algn="l">
                        <a:buNone/>
                      </a:pPr>
                      <a:r>
                        <a:rPr lang="en-US" sz="1100">
                          <a:latin typeface="Arial"/>
                        </a:rPr>
                        <a:t>Sensitive info type</a:t>
                      </a:r>
                      <a:endParaRPr lang="en-US"/>
                    </a:p>
                  </a:txBody>
                  <a:tcPr anchor="ctr"/>
                </a:tc>
                <a:tc>
                  <a:txBody>
                    <a:bodyPr/>
                    <a:lstStyle/>
                    <a:p>
                      <a:pPr lvl="0" algn="l">
                        <a:buNone/>
                      </a:pPr>
                      <a:r>
                        <a:rPr lang="en-US" sz="1100">
                          <a:latin typeface="Arial"/>
                        </a:rPr>
                        <a:t>Filetype</a:t>
                      </a:r>
                      <a:endParaRPr lang="en-US"/>
                    </a:p>
                  </a:txBody>
                  <a:tcPr anchor="ctr"/>
                </a:tc>
                <a:tc>
                  <a:txBody>
                    <a:bodyPr/>
                    <a:lstStyle/>
                    <a:p>
                      <a:pPr lvl="0" algn="l">
                        <a:buNone/>
                      </a:pPr>
                      <a:r>
                        <a:rPr lang="en-US" sz="1100">
                          <a:latin typeface="Arial"/>
                        </a:rPr>
                        <a:t>Category of files</a:t>
                      </a:r>
                      <a:endParaRPr lang="en-US"/>
                    </a:p>
                  </a:txBody>
                  <a:tcPr anchor="ctr"/>
                </a:tc>
                <a:extLst>
                  <a:ext uri="{0D108BD9-81ED-4DB2-BD59-A6C34878D82A}">
                    <a16:rowId xmlns:a16="http://schemas.microsoft.com/office/drawing/2014/main" val="1614254755"/>
                  </a:ext>
                </a:extLst>
              </a:tr>
              <a:tr h="557857">
                <a:tc rowSpan="8">
                  <a:txBody>
                    <a:bodyPr/>
                    <a:lstStyle/>
                    <a:p>
                      <a:pPr algn="ctr"/>
                      <a:r>
                        <a:rPr lang="en-US" sz="1050" b="1">
                          <a:latin typeface="Arial"/>
                        </a:rPr>
                        <a:t>Purview</a:t>
                      </a:r>
                    </a:p>
                  </a:txBody>
                  <a:tcPr anchor="ctr"/>
                </a:tc>
                <a:tc>
                  <a:txBody>
                    <a:bodyPr/>
                    <a:lstStyle/>
                    <a:p>
                      <a:r>
                        <a:rPr lang="en-US" sz="1050">
                          <a:latin typeface="Arial"/>
                        </a:rPr>
                        <a:t>Financial data: bank account numbers</a:t>
                      </a:r>
                    </a:p>
                  </a:txBody>
                  <a:tcPr anchor="ctr"/>
                </a:tc>
                <a:tc>
                  <a:txBody>
                    <a:bodyPr/>
                    <a:lstStyle/>
                    <a:p>
                      <a:pPr marL="0" lvl="0" algn="ctr">
                        <a:buNone/>
                      </a:pPr>
                      <a:r>
                        <a:rPr lang="en-US" sz="1050" b="0" i="0" u="none" strike="noStrike" kern="1200" baseline="0" noProof="0">
                          <a:solidFill>
                            <a:srgbClr val="000000"/>
                          </a:solidFill>
                          <a:latin typeface="Arial"/>
                        </a:rPr>
                        <a:t>.pdf , message body, .dox, .xlsx</a:t>
                      </a:r>
                      <a:endParaRPr lang="en-US"/>
                    </a:p>
                  </a:txBody>
                  <a:tcPr anchor="ctr"/>
                </a:tc>
                <a:tc>
                  <a:txBody>
                    <a:bodyPr/>
                    <a:lstStyle/>
                    <a:p>
                      <a:pPr marL="0" lvl="0" algn="ctr">
                        <a:buNone/>
                      </a:pPr>
                      <a:r>
                        <a:rPr lang="en-US" sz="1050" b="0" i="0" u="none" strike="noStrike" kern="1200" baseline="0" noProof="0">
                          <a:solidFill>
                            <a:srgbClr val="000000"/>
                          </a:solidFill>
                          <a:latin typeface="Arial"/>
                        </a:rPr>
                        <a:t>Invoices, employment advice, </a:t>
                      </a:r>
                      <a:endParaRPr lang="en-US"/>
                    </a:p>
                  </a:txBody>
                  <a:tcPr anchor="ctr"/>
                </a:tc>
                <a:extLst>
                  <a:ext uri="{0D108BD9-81ED-4DB2-BD59-A6C34878D82A}">
                    <a16:rowId xmlns:a16="http://schemas.microsoft.com/office/drawing/2014/main" val="1795719018"/>
                  </a:ext>
                </a:extLst>
              </a:tr>
              <a:tr h="557857">
                <a:tc vMerge="1">
                  <a:txBody>
                    <a:bodyPr/>
                    <a:lstStyle/>
                    <a:p>
                      <a:endParaRPr lang="en-US"/>
                    </a:p>
                  </a:txBody>
                  <a:tcPr/>
                </a:tc>
                <a:tc>
                  <a:txBody>
                    <a:bodyPr/>
                    <a:lstStyle/>
                    <a:p>
                      <a:r>
                        <a:rPr lang="en-US" sz="1050">
                          <a:latin typeface="Arial"/>
                        </a:rPr>
                        <a:t>Passport numbers</a:t>
                      </a:r>
                    </a:p>
                  </a:txBody>
                  <a:tcPr anchor="ctr"/>
                </a:tc>
                <a:tc>
                  <a:txBody>
                    <a:bodyPr/>
                    <a:lstStyle/>
                    <a:p>
                      <a:pPr marL="0" lvl="0" algn="ctr">
                        <a:buNone/>
                      </a:pPr>
                      <a:r>
                        <a:rPr lang="en-US" sz="1050" b="0" i="0" u="none" strike="noStrike" kern="1200" baseline="0" noProof="0">
                          <a:solidFill>
                            <a:srgbClr val="000000"/>
                          </a:solidFill>
                          <a:latin typeface="Arial"/>
                        </a:rPr>
                        <a:t>.pdf, . xlsx, .doc, message body, .docx, </a:t>
                      </a:r>
                      <a:endParaRPr lang="en-US"/>
                    </a:p>
                  </a:txBody>
                  <a:tcPr anchor="ctr"/>
                </a:tc>
                <a:tc>
                  <a:txBody>
                    <a:bodyPr/>
                    <a:lstStyle/>
                    <a:p>
                      <a:pPr marL="0" lvl="0" algn="ctr">
                        <a:buNone/>
                      </a:pPr>
                      <a:r>
                        <a:rPr lang="en-US" sz="1050" b="0" i="0" u="none" strike="noStrike" kern="1200" baseline="0" noProof="0">
                          <a:solidFill>
                            <a:srgbClr val="000000"/>
                          </a:solidFill>
                          <a:latin typeface="Arial"/>
                        </a:rPr>
                        <a:t>ID, project drafts, applications, agreements, </a:t>
                      </a:r>
                      <a:endParaRPr lang="en-US"/>
                    </a:p>
                  </a:txBody>
                  <a:tcPr anchor="ctr"/>
                </a:tc>
                <a:extLst>
                  <a:ext uri="{0D108BD9-81ED-4DB2-BD59-A6C34878D82A}">
                    <a16:rowId xmlns:a16="http://schemas.microsoft.com/office/drawing/2014/main" val="3371342441"/>
                  </a:ext>
                </a:extLst>
              </a:tr>
              <a:tr h="557857">
                <a:tc vMerge="1">
                  <a:txBody>
                    <a:bodyPr/>
                    <a:lstStyle/>
                    <a:p>
                      <a:endParaRPr lang="en-US"/>
                    </a:p>
                  </a:txBody>
                  <a:tcPr/>
                </a:tc>
                <a:tc>
                  <a:txBody>
                    <a:bodyPr/>
                    <a:lstStyle/>
                    <a:p>
                      <a:r>
                        <a:rPr lang="en-US" sz="1050">
                          <a:latin typeface="Arial"/>
                        </a:rPr>
                        <a:t>National ID numbers</a:t>
                      </a:r>
                    </a:p>
                  </a:txBody>
                  <a:tcPr anchor="ctr"/>
                </a:tc>
                <a:tc>
                  <a:txBody>
                    <a:bodyPr/>
                    <a:lstStyle/>
                    <a:p>
                      <a:pPr marL="0" lvl="0" algn="ctr">
                        <a:buNone/>
                      </a:pPr>
                      <a:r>
                        <a:rPr lang="en-US" sz="1050" b="0" i="0" u="none" strike="noStrike" kern="1200" baseline="0" noProof="0">
                          <a:solidFill>
                            <a:srgbClr val="000000"/>
                          </a:solidFill>
                          <a:latin typeface="Arial"/>
                        </a:rPr>
                        <a:t>.pdf, . xlsx, .doc, .docx, </a:t>
                      </a:r>
                      <a:endParaRPr lang="en-US"/>
                    </a:p>
                  </a:txBody>
                  <a:tcPr anchor="ctr"/>
                </a:tc>
                <a:tc>
                  <a:txBody>
                    <a:bodyPr/>
                    <a:lstStyle/>
                    <a:p>
                      <a:pPr marL="0" lvl="0" algn="ctr">
                        <a:buNone/>
                      </a:pPr>
                      <a:r>
                        <a:rPr lang="en-US" sz="1050" b="0" i="0" u="none" strike="noStrike" kern="1200" baseline="0" noProof="0">
                          <a:solidFill>
                            <a:srgbClr val="000000"/>
                          </a:solidFill>
                          <a:latin typeface="Arial"/>
                        </a:rPr>
                        <a:t>ID, tax information, applications</a:t>
                      </a:r>
                      <a:endParaRPr lang="en-US"/>
                    </a:p>
                  </a:txBody>
                  <a:tcPr anchor="ctr"/>
                </a:tc>
                <a:extLst>
                  <a:ext uri="{0D108BD9-81ED-4DB2-BD59-A6C34878D82A}">
                    <a16:rowId xmlns:a16="http://schemas.microsoft.com/office/drawing/2014/main" val="2212008954"/>
                  </a:ext>
                </a:extLst>
              </a:tr>
              <a:tr h="485877">
                <a:tc vMerge="1">
                  <a:txBody>
                    <a:bodyPr/>
                    <a:lstStyle/>
                    <a:p>
                      <a:endParaRPr lang="en-US"/>
                    </a:p>
                  </a:txBody>
                  <a:tcPr/>
                </a:tc>
                <a:tc>
                  <a:txBody>
                    <a:bodyPr/>
                    <a:lstStyle/>
                    <a:p>
                      <a:r>
                        <a:rPr lang="en-US" sz="1050">
                          <a:latin typeface="Arial"/>
                        </a:rPr>
                        <a:t>Driver's license numbers</a:t>
                      </a:r>
                    </a:p>
                  </a:txBody>
                  <a:tcPr anchor="ctr"/>
                </a:tc>
                <a:tc>
                  <a:txBody>
                    <a:bodyPr/>
                    <a:lstStyle/>
                    <a:p>
                      <a:pPr marL="0" lvl="0" algn="ctr" defTabSz="914400">
                        <a:buNone/>
                      </a:pPr>
                      <a:r>
                        <a:rPr lang="en-US" sz="1050" b="0" i="0" u="none" strike="noStrike" kern="1200" baseline="0" noProof="0">
                          <a:solidFill>
                            <a:srgbClr val="000000"/>
                          </a:solidFill>
                          <a:latin typeface="Arial"/>
                        </a:rPr>
                        <a:t>.docx</a:t>
                      </a:r>
                      <a:endParaRPr lang="en-US"/>
                    </a:p>
                  </a:txBody>
                  <a:tcPr anchor="ctr"/>
                </a:tc>
                <a:tc>
                  <a:txBody>
                    <a:bodyPr/>
                    <a:lstStyle/>
                    <a:p>
                      <a:pPr marL="0" lvl="0" algn="ctr">
                        <a:buNone/>
                      </a:pPr>
                      <a:r>
                        <a:rPr lang="en-US" sz="1050" b="0" i="0" u="none" strike="noStrike" kern="1200" baseline="0" noProof="0">
                          <a:solidFill>
                            <a:srgbClr val="000000"/>
                          </a:solidFill>
                          <a:latin typeface="Arial"/>
                        </a:rPr>
                        <a:t>Pricing supplements</a:t>
                      </a:r>
                      <a:endParaRPr lang="en-US"/>
                    </a:p>
                  </a:txBody>
                  <a:tcPr anchor="ctr"/>
                </a:tc>
                <a:extLst>
                  <a:ext uri="{0D108BD9-81ED-4DB2-BD59-A6C34878D82A}">
                    <a16:rowId xmlns:a16="http://schemas.microsoft.com/office/drawing/2014/main" val="1170886045"/>
                  </a:ext>
                </a:extLst>
              </a:tr>
              <a:tr h="557857">
                <a:tc vMerge="1">
                  <a:txBody>
                    <a:bodyPr/>
                    <a:lstStyle/>
                    <a:p>
                      <a:endParaRPr lang="en-US"/>
                    </a:p>
                  </a:txBody>
                  <a:tcPr/>
                </a:tc>
                <a:tc>
                  <a:txBody>
                    <a:bodyPr/>
                    <a:lstStyle/>
                    <a:p>
                      <a:r>
                        <a:rPr lang="en-GB" sz="1050">
                          <a:latin typeface="Arial"/>
                        </a:rPr>
                        <a:t>Tax File numbers</a:t>
                      </a:r>
                    </a:p>
                  </a:txBody>
                  <a:tcPr anchor="ctr"/>
                </a:tc>
                <a:tc>
                  <a:txBody>
                    <a:bodyPr/>
                    <a:lstStyle/>
                    <a:p>
                      <a:pPr marL="0" lvl="0" algn="ctr">
                        <a:buNone/>
                      </a:pPr>
                      <a:r>
                        <a:rPr lang="en-US" sz="1050" b="0" i="0" u="none" strike="noStrike" kern="1200" baseline="0" noProof="0">
                          <a:solidFill>
                            <a:srgbClr val="000000"/>
                          </a:solidFill>
                          <a:latin typeface="Arial"/>
                        </a:rPr>
                        <a:t>.pdf, .xlsx</a:t>
                      </a:r>
                      <a:endParaRPr lang="en-US"/>
                    </a:p>
                  </a:txBody>
                  <a:tcPr anchor="ctr"/>
                </a:tc>
                <a:tc>
                  <a:txBody>
                    <a:bodyPr/>
                    <a:lstStyle/>
                    <a:p>
                      <a:pPr marL="0" lvl="0" algn="ctr">
                        <a:buNone/>
                      </a:pPr>
                      <a:r>
                        <a:rPr lang="en-US" sz="1050" b="0" i="0" u="none" strike="noStrike" kern="1200" baseline="0" noProof="0">
                          <a:solidFill>
                            <a:srgbClr val="000000"/>
                          </a:solidFill>
                          <a:latin typeface="Arial"/>
                        </a:rPr>
                        <a:t>Tax information, reports, tax returns</a:t>
                      </a:r>
                      <a:endParaRPr lang="en-US"/>
                    </a:p>
                  </a:txBody>
                  <a:tcPr anchor="ctr"/>
                </a:tc>
                <a:extLst>
                  <a:ext uri="{0D108BD9-81ED-4DB2-BD59-A6C34878D82A}">
                    <a16:rowId xmlns:a16="http://schemas.microsoft.com/office/drawing/2014/main" val="1469628955"/>
                  </a:ext>
                </a:extLst>
              </a:tr>
              <a:tr h="557857">
                <a:tc vMerge="1">
                  <a:txBody>
                    <a:bodyPr/>
                    <a:lstStyle/>
                    <a:p>
                      <a:endParaRPr lang="en-US"/>
                    </a:p>
                  </a:txBody>
                  <a:tcPr/>
                </a:tc>
                <a:tc>
                  <a:txBody>
                    <a:bodyPr/>
                    <a:lstStyle/>
                    <a:p>
                      <a:r>
                        <a:rPr lang="en-US" sz="1050">
                          <a:latin typeface="Arial"/>
                        </a:rPr>
                        <a:t>Company/business numbers</a:t>
                      </a:r>
                    </a:p>
                  </a:txBody>
                  <a:tcPr anchor="ctr"/>
                </a:tc>
                <a:tc>
                  <a:txBody>
                    <a:bodyPr/>
                    <a:lstStyle/>
                    <a:p>
                      <a:pPr marL="0" lvl="0" algn="ctr">
                        <a:buNone/>
                      </a:pPr>
                      <a:r>
                        <a:rPr lang="en-US" sz="1050" b="0" i="0" u="none" strike="noStrike" kern="1200" baseline="0" noProof="0">
                          <a:solidFill>
                            <a:srgbClr val="000000"/>
                          </a:solidFill>
                          <a:latin typeface="Arial"/>
                        </a:rPr>
                        <a:t>.pdf, .docx, message body</a:t>
                      </a:r>
                      <a:endParaRPr lang="en-US"/>
                    </a:p>
                  </a:txBody>
                  <a:tcPr anchor="ctr"/>
                </a:tc>
                <a:tc>
                  <a:txBody>
                    <a:bodyPr/>
                    <a:lstStyle/>
                    <a:p>
                      <a:pPr marL="0" lvl="0" algn="ctr">
                        <a:buNone/>
                      </a:pPr>
                      <a:r>
                        <a:rPr lang="en-US" sz="1050" b="0" i="0" u="none" strike="noStrike" kern="1200" baseline="0" noProof="0">
                          <a:solidFill>
                            <a:srgbClr val="000000"/>
                          </a:solidFill>
                          <a:latin typeface="Arial"/>
                        </a:rPr>
                        <a:t>Share sale deed, supplier form, agreements</a:t>
                      </a:r>
                      <a:endParaRPr lang="en-US"/>
                    </a:p>
                  </a:txBody>
                  <a:tcPr anchor="ctr"/>
                </a:tc>
                <a:extLst>
                  <a:ext uri="{0D108BD9-81ED-4DB2-BD59-A6C34878D82A}">
                    <a16:rowId xmlns:a16="http://schemas.microsoft.com/office/drawing/2014/main" val="2738468384"/>
                  </a:ext>
                </a:extLst>
              </a:tr>
              <a:tr h="557857">
                <a:tc vMerge="1">
                  <a:txBody>
                    <a:bodyPr/>
                    <a:lstStyle/>
                    <a:p>
                      <a:endParaRPr lang="en-US"/>
                    </a:p>
                  </a:txBody>
                  <a:tcPr/>
                </a:tc>
                <a:tc>
                  <a:txBody>
                    <a:bodyPr/>
                    <a:lstStyle/>
                    <a:p>
                      <a:pPr lvl="0">
                        <a:buNone/>
                      </a:pPr>
                      <a:r>
                        <a:rPr lang="en-US" sz="1050">
                          <a:latin typeface="Arial"/>
                        </a:rPr>
                        <a:t>Health service numbers</a:t>
                      </a:r>
                    </a:p>
                  </a:txBody>
                  <a:tcPr anchor="ctr"/>
                </a:tc>
                <a:tc>
                  <a:txBody>
                    <a:bodyPr/>
                    <a:lstStyle/>
                    <a:p>
                      <a:pPr marL="0" lvl="0" algn="ctr">
                        <a:buNone/>
                      </a:pPr>
                      <a:r>
                        <a:rPr lang="en-US" sz="1050" b="0" i="0" u="none" strike="noStrike" kern="1200" baseline="0" noProof="0">
                          <a:solidFill>
                            <a:srgbClr val="000000"/>
                          </a:solidFill>
                          <a:latin typeface="Arial"/>
                        </a:rPr>
                        <a:t>.pdf, .pptx</a:t>
                      </a:r>
                      <a:endParaRPr lang="en-US"/>
                    </a:p>
                  </a:txBody>
                  <a:tcPr anchor="ctr"/>
                </a:tc>
                <a:tc>
                  <a:txBody>
                    <a:bodyPr/>
                    <a:lstStyle/>
                    <a:p>
                      <a:pPr marL="0" lvl="0" algn="ctr">
                        <a:buNone/>
                      </a:pPr>
                      <a:r>
                        <a:rPr lang="en-US" sz="1050" b="0" i="0" u="none" strike="noStrike" kern="1200" baseline="0" noProof="0">
                          <a:solidFill>
                            <a:srgbClr val="000000"/>
                          </a:solidFill>
                          <a:latin typeface="Arial"/>
                        </a:rPr>
                        <a:t>ID, Health information, board pack, invoices</a:t>
                      </a:r>
                      <a:endParaRPr lang="en-US"/>
                    </a:p>
                  </a:txBody>
                  <a:tcPr anchor="ctr"/>
                </a:tc>
                <a:extLst>
                  <a:ext uri="{0D108BD9-81ED-4DB2-BD59-A6C34878D82A}">
                    <a16:rowId xmlns:a16="http://schemas.microsoft.com/office/drawing/2014/main" val="55531209"/>
                  </a:ext>
                </a:extLst>
              </a:tr>
              <a:tr h="557857">
                <a:tc vMerge="1">
                  <a:txBody>
                    <a:bodyPr/>
                    <a:lstStyle/>
                    <a:p>
                      <a:endParaRPr lang="en-US"/>
                    </a:p>
                  </a:txBody>
                  <a:tcPr/>
                </a:tc>
                <a:tc>
                  <a:txBody>
                    <a:bodyPr/>
                    <a:lstStyle/>
                    <a:p>
                      <a:r>
                        <a:rPr lang="en-US" sz="1050">
                          <a:latin typeface="Arial"/>
                        </a:rPr>
                        <a:t>Health records (US)</a:t>
                      </a:r>
                    </a:p>
                  </a:txBody>
                  <a:tcPr anchor="ctr"/>
                </a:tc>
                <a:tc>
                  <a:txBody>
                    <a:bodyPr/>
                    <a:lstStyle/>
                    <a:p>
                      <a:pPr marL="0" lvl="0" algn="ctr" defTabSz="914400">
                        <a:buNone/>
                      </a:pPr>
                      <a:r>
                        <a:rPr lang="en-US" sz="1050" b="0" i="0" u="none" strike="noStrike" kern="1200" baseline="0" noProof="0">
                          <a:solidFill>
                            <a:srgbClr val="000000"/>
                          </a:solidFill>
                          <a:latin typeface="Arial"/>
                        </a:rPr>
                        <a:t>.pdf</a:t>
                      </a:r>
                      <a:endParaRPr lang="en-US"/>
                    </a:p>
                  </a:txBody>
                  <a:tcPr anchor="ctr"/>
                </a:tc>
                <a:tc>
                  <a:txBody>
                    <a:bodyPr/>
                    <a:lstStyle/>
                    <a:p>
                      <a:pPr marL="0" lvl="0" algn="ctr">
                        <a:buNone/>
                      </a:pPr>
                      <a:r>
                        <a:rPr lang="en-US" sz="1050" b="0" i="0" u="none" strike="noStrike" kern="1200" baseline="0" noProof="0">
                          <a:solidFill>
                            <a:srgbClr val="000000"/>
                          </a:solidFill>
                          <a:latin typeface="Arial"/>
                        </a:rPr>
                        <a:t>Indemnity cost report, project notes, mail records. </a:t>
                      </a:r>
                      <a:endParaRPr lang="en-US"/>
                    </a:p>
                  </a:txBody>
                  <a:tcPr anchor="ctr"/>
                </a:tc>
                <a:extLst>
                  <a:ext uri="{0D108BD9-81ED-4DB2-BD59-A6C34878D82A}">
                    <a16:rowId xmlns:a16="http://schemas.microsoft.com/office/drawing/2014/main" val="2500391712"/>
                  </a:ext>
                </a:extLst>
              </a:tr>
            </a:tbl>
          </a:graphicData>
        </a:graphic>
      </p:graphicFrame>
    </p:spTree>
    <p:extLst>
      <p:ext uri="{BB962C8B-B14F-4D97-AF65-F5344CB8AC3E}">
        <p14:creationId xmlns:p14="http://schemas.microsoft.com/office/powerpoint/2010/main" val="143444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95364" y="431800"/>
            <a:ext cx="10204450" cy="533400"/>
          </a:xfrm>
        </p:spPr>
        <p:txBody>
          <a:bodyPr/>
          <a:lstStyle/>
          <a:p>
            <a:r>
              <a:rPr lang="en-GB" sz="4000"/>
              <a:t>Defender Types</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a:xfrm>
            <a:off x="992186" y="1087949"/>
            <a:ext cx="3383262" cy="4828710"/>
          </a:xfrm>
        </p:spPr>
        <p:txBody>
          <a:bodyPr/>
          <a:lstStyle/>
          <a:p>
            <a:r>
              <a:rPr lang="en-GB" b="0"/>
              <a:t>The table and information on the right details a query used to find information on specific files types using Defender. </a:t>
            </a:r>
          </a:p>
          <a:p>
            <a:r>
              <a:rPr lang="en-GB" b="0"/>
              <a:t>This purpose of this exercise was to look at the amount and types of data flowing across the network over the course of 30 days. </a:t>
            </a:r>
          </a:p>
          <a:p>
            <a:r>
              <a:rPr lang="en-GB" b="0"/>
              <a:t>This information will be useful later when developing use cases. </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graphicFrame>
        <p:nvGraphicFramePr>
          <p:cNvPr id="3" name="Table 2">
            <a:extLst>
              <a:ext uri="{FF2B5EF4-FFF2-40B4-BE49-F238E27FC236}">
                <a16:creationId xmlns:a16="http://schemas.microsoft.com/office/drawing/2014/main" id="{68F7693A-1FD8-8581-42A2-7A071D073234}"/>
              </a:ext>
            </a:extLst>
          </p:cNvPr>
          <p:cNvGraphicFramePr>
            <a:graphicFrameLocks noGrp="1"/>
          </p:cNvGraphicFramePr>
          <p:nvPr>
            <p:extLst>
              <p:ext uri="{D42A27DB-BD31-4B8C-83A1-F6EECF244321}">
                <p14:modId xmlns:p14="http://schemas.microsoft.com/office/powerpoint/2010/main" val="3409147082"/>
              </p:ext>
            </p:extLst>
          </p:nvPr>
        </p:nvGraphicFramePr>
        <p:xfrm>
          <a:off x="8272328" y="1092917"/>
          <a:ext cx="3465328" cy="3589703"/>
        </p:xfrm>
        <a:graphic>
          <a:graphicData uri="http://schemas.openxmlformats.org/drawingml/2006/table">
            <a:tbl>
              <a:tblPr firstRow="1" bandRow="1">
                <a:tableStyleId>{5C22544A-7EE6-4342-B048-85BDC9FD1C3A}</a:tableStyleId>
              </a:tblPr>
              <a:tblGrid>
                <a:gridCol w="621573">
                  <a:extLst>
                    <a:ext uri="{9D8B030D-6E8A-4147-A177-3AD203B41FA5}">
                      <a16:colId xmlns:a16="http://schemas.microsoft.com/office/drawing/2014/main" val="1091729824"/>
                    </a:ext>
                  </a:extLst>
                </a:gridCol>
                <a:gridCol w="847116">
                  <a:extLst>
                    <a:ext uri="{9D8B030D-6E8A-4147-A177-3AD203B41FA5}">
                      <a16:colId xmlns:a16="http://schemas.microsoft.com/office/drawing/2014/main" val="1273839172"/>
                    </a:ext>
                  </a:extLst>
                </a:gridCol>
                <a:gridCol w="1000060">
                  <a:extLst>
                    <a:ext uri="{9D8B030D-6E8A-4147-A177-3AD203B41FA5}">
                      <a16:colId xmlns:a16="http://schemas.microsoft.com/office/drawing/2014/main" val="3980028243"/>
                    </a:ext>
                  </a:extLst>
                </a:gridCol>
                <a:gridCol w="996579">
                  <a:extLst>
                    <a:ext uri="{9D8B030D-6E8A-4147-A177-3AD203B41FA5}">
                      <a16:colId xmlns:a16="http://schemas.microsoft.com/office/drawing/2014/main" val="1288630168"/>
                    </a:ext>
                  </a:extLst>
                </a:gridCol>
              </a:tblGrid>
              <a:tr h="423981">
                <a:tc>
                  <a:txBody>
                    <a:bodyPr/>
                    <a:lstStyle/>
                    <a:p>
                      <a:pPr algn="l"/>
                      <a:r>
                        <a:rPr lang="en-US" sz="1000">
                          <a:latin typeface="Arial"/>
                        </a:rPr>
                        <a:t>Type of File</a:t>
                      </a:r>
                    </a:p>
                  </a:txBody>
                  <a:tcPr anchor="ctr"/>
                </a:tc>
                <a:tc>
                  <a:txBody>
                    <a:bodyPr/>
                    <a:lstStyle/>
                    <a:p>
                      <a:pPr algn="ctr"/>
                      <a:r>
                        <a:rPr lang="en-US" sz="1000">
                          <a:latin typeface="Arial"/>
                        </a:rPr>
                        <a:t>Size Mean (Bytes)</a:t>
                      </a:r>
                    </a:p>
                  </a:txBody>
                  <a:tcPr anchor="ctr"/>
                </a:tc>
                <a:tc>
                  <a:txBody>
                    <a:bodyPr/>
                    <a:lstStyle/>
                    <a:p>
                      <a:pPr algn="ctr"/>
                      <a:r>
                        <a:rPr lang="en-US" sz="1000">
                          <a:latin typeface="Arial"/>
                        </a:rPr>
                        <a:t>Count (in 30.000 files)</a:t>
                      </a:r>
                    </a:p>
                  </a:txBody>
                  <a:tcPr anchor="ctr"/>
                </a:tc>
                <a:tc>
                  <a:txBody>
                    <a:bodyPr/>
                    <a:lstStyle/>
                    <a:p>
                      <a:pPr algn="ctr"/>
                      <a:r>
                        <a:rPr lang="en-US" sz="1000">
                          <a:latin typeface="Arial"/>
                        </a:rPr>
                        <a:t>Percentage</a:t>
                      </a:r>
                    </a:p>
                  </a:txBody>
                  <a:tcPr anchor="ctr"/>
                </a:tc>
                <a:extLst>
                  <a:ext uri="{0D108BD9-81ED-4DB2-BD59-A6C34878D82A}">
                    <a16:rowId xmlns:a16="http://schemas.microsoft.com/office/drawing/2014/main" val="3182200393"/>
                  </a:ext>
                </a:extLst>
              </a:tr>
              <a:tr h="452246">
                <a:tc>
                  <a:txBody>
                    <a:bodyPr/>
                    <a:lstStyle/>
                    <a:p>
                      <a:r>
                        <a:rPr lang="en-US" sz="900" b="1">
                          <a:latin typeface="Arial"/>
                        </a:rPr>
                        <a:t>DOCX</a:t>
                      </a:r>
                    </a:p>
                  </a:txBody>
                  <a:tcPr/>
                </a:tc>
                <a:tc>
                  <a:txBody>
                    <a:bodyPr/>
                    <a:lstStyle/>
                    <a:p>
                      <a:pPr marL="0" algn="ctr" defTabSz="914400" rtl="0" eaLnBrk="1" latinLnBrk="0" hangingPunct="1"/>
                      <a:r>
                        <a:rPr lang="en-US" sz="900" kern="1200">
                          <a:solidFill>
                            <a:schemeClr val="dk1"/>
                          </a:solidFill>
                          <a:latin typeface="Arial"/>
                          <a:ea typeface="+mn-ea"/>
                          <a:cs typeface="+mn-cs"/>
                        </a:rPr>
                        <a:t>392.421</a:t>
                      </a:r>
                    </a:p>
                  </a:txBody>
                  <a:tcPr anchor="ctr"/>
                </a:tc>
                <a:tc>
                  <a:txBody>
                    <a:bodyPr/>
                    <a:lstStyle/>
                    <a:p>
                      <a:pPr marL="0" algn="ctr" defTabSz="914400" rtl="0" eaLnBrk="1" latinLnBrk="0" hangingPunct="1"/>
                      <a:r>
                        <a:rPr lang="en-US" sz="900" kern="1200">
                          <a:solidFill>
                            <a:schemeClr val="dk1"/>
                          </a:solidFill>
                          <a:latin typeface="Arial"/>
                          <a:ea typeface="+mn-ea"/>
                          <a:cs typeface="+mn-cs"/>
                        </a:rPr>
                        <a:t>3.553</a:t>
                      </a:r>
                    </a:p>
                  </a:txBody>
                  <a:tcPr anchor="ctr"/>
                </a:tc>
                <a:tc>
                  <a:txBody>
                    <a:bodyPr/>
                    <a:lstStyle/>
                    <a:p>
                      <a:pPr marL="0" algn="ctr" defTabSz="914400" rtl="0" eaLnBrk="1" fontAlgn="b" latinLnBrk="0" hangingPunct="1"/>
                      <a:r>
                        <a:rPr lang="en-GB" sz="900" kern="1200">
                          <a:solidFill>
                            <a:schemeClr val="dk1"/>
                          </a:solidFill>
                          <a:latin typeface="Arial"/>
                          <a:ea typeface="+mn-ea"/>
                          <a:cs typeface="+mn-cs"/>
                        </a:rPr>
                        <a:t>12%</a:t>
                      </a:r>
                    </a:p>
                  </a:txBody>
                  <a:tcPr marL="7620" marR="7620" marT="7620" marB="0" anchor="ctr"/>
                </a:tc>
                <a:extLst>
                  <a:ext uri="{0D108BD9-81ED-4DB2-BD59-A6C34878D82A}">
                    <a16:rowId xmlns:a16="http://schemas.microsoft.com/office/drawing/2014/main" val="1795719018"/>
                  </a:ext>
                </a:extLst>
              </a:tr>
              <a:tr h="452246">
                <a:tc>
                  <a:txBody>
                    <a:bodyPr/>
                    <a:lstStyle/>
                    <a:p>
                      <a:r>
                        <a:rPr lang="en-US" sz="900" b="1">
                          <a:latin typeface="Arial"/>
                        </a:rPr>
                        <a:t>XML</a:t>
                      </a:r>
                    </a:p>
                  </a:txBody>
                  <a:tcPr/>
                </a:tc>
                <a:tc>
                  <a:txBody>
                    <a:bodyPr/>
                    <a:lstStyle/>
                    <a:p>
                      <a:pPr marL="0" algn="ctr" defTabSz="914400" rtl="0" eaLnBrk="1" latinLnBrk="0" hangingPunct="1"/>
                      <a:r>
                        <a:rPr lang="en-US" sz="900" kern="1200">
                          <a:solidFill>
                            <a:schemeClr val="dk1"/>
                          </a:solidFill>
                          <a:latin typeface="Arial"/>
                          <a:ea typeface="+mn-ea"/>
                          <a:cs typeface="+mn-cs"/>
                        </a:rPr>
                        <a:t>40.543</a:t>
                      </a:r>
                    </a:p>
                  </a:txBody>
                  <a:tcPr anchor="ctr"/>
                </a:tc>
                <a:tc>
                  <a:txBody>
                    <a:bodyPr/>
                    <a:lstStyle/>
                    <a:p>
                      <a:pPr marL="0" algn="ctr" defTabSz="914400" rtl="0" eaLnBrk="1" latinLnBrk="0" hangingPunct="1"/>
                      <a:r>
                        <a:rPr lang="en-US" sz="900" kern="1200">
                          <a:solidFill>
                            <a:schemeClr val="dk1"/>
                          </a:solidFill>
                          <a:latin typeface="Arial"/>
                          <a:ea typeface="+mn-ea"/>
                          <a:cs typeface="+mn-cs"/>
                        </a:rPr>
                        <a:t>12.510</a:t>
                      </a:r>
                    </a:p>
                  </a:txBody>
                  <a:tcPr anchor="ctr"/>
                </a:tc>
                <a:tc>
                  <a:txBody>
                    <a:bodyPr/>
                    <a:lstStyle/>
                    <a:p>
                      <a:pPr marL="0" algn="ctr" defTabSz="914400" rtl="0" eaLnBrk="1" fontAlgn="b" latinLnBrk="0" hangingPunct="1"/>
                      <a:r>
                        <a:rPr lang="en-GB" sz="900" kern="1200">
                          <a:solidFill>
                            <a:schemeClr val="dk1"/>
                          </a:solidFill>
                          <a:latin typeface="Arial"/>
                          <a:ea typeface="+mn-ea"/>
                          <a:cs typeface="+mn-cs"/>
                        </a:rPr>
                        <a:t>42%</a:t>
                      </a:r>
                    </a:p>
                  </a:txBody>
                  <a:tcPr marL="7620" marR="7620" marT="7620" marB="0" anchor="ctr"/>
                </a:tc>
                <a:extLst>
                  <a:ext uri="{0D108BD9-81ED-4DB2-BD59-A6C34878D82A}">
                    <a16:rowId xmlns:a16="http://schemas.microsoft.com/office/drawing/2014/main" val="3371342441"/>
                  </a:ext>
                </a:extLst>
              </a:tr>
              <a:tr h="452246">
                <a:tc>
                  <a:txBody>
                    <a:bodyPr/>
                    <a:lstStyle/>
                    <a:p>
                      <a:r>
                        <a:rPr lang="en-US" sz="900" b="1">
                          <a:latin typeface="Arial"/>
                        </a:rPr>
                        <a:t>PDF</a:t>
                      </a:r>
                    </a:p>
                  </a:txBody>
                  <a:tcPr/>
                </a:tc>
                <a:tc>
                  <a:txBody>
                    <a:bodyPr/>
                    <a:lstStyle/>
                    <a:p>
                      <a:pPr marL="0" algn="ctr" defTabSz="914400" rtl="0" eaLnBrk="1" latinLnBrk="0" hangingPunct="1"/>
                      <a:r>
                        <a:rPr lang="en-US" sz="900" kern="1200">
                          <a:solidFill>
                            <a:schemeClr val="dk1"/>
                          </a:solidFill>
                          <a:latin typeface="Arial"/>
                          <a:ea typeface="+mn-ea"/>
                          <a:cs typeface="+mn-cs"/>
                        </a:rPr>
                        <a:t>1.386.112</a:t>
                      </a:r>
                    </a:p>
                  </a:txBody>
                  <a:tcPr anchor="ctr"/>
                </a:tc>
                <a:tc>
                  <a:txBody>
                    <a:bodyPr/>
                    <a:lstStyle/>
                    <a:p>
                      <a:pPr marL="0" algn="ctr" defTabSz="914400" rtl="0" eaLnBrk="1" latinLnBrk="0" hangingPunct="1"/>
                      <a:r>
                        <a:rPr lang="en-US" sz="900" kern="1200">
                          <a:solidFill>
                            <a:schemeClr val="dk1"/>
                          </a:solidFill>
                          <a:latin typeface="Arial"/>
                          <a:ea typeface="+mn-ea"/>
                          <a:cs typeface="+mn-cs"/>
                        </a:rPr>
                        <a:t>5.746</a:t>
                      </a:r>
                    </a:p>
                  </a:txBody>
                  <a:tcPr anchor="ctr"/>
                </a:tc>
                <a:tc>
                  <a:txBody>
                    <a:bodyPr/>
                    <a:lstStyle/>
                    <a:p>
                      <a:pPr marL="0" algn="ctr" defTabSz="914400" rtl="0" eaLnBrk="1" fontAlgn="b" latinLnBrk="0" hangingPunct="1"/>
                      <a:r>
                        <a:rPr lang="en-GB" sz="900" kern="1200">
                          <a:solidFill>
                            <a:schemeClr val="dk1"/>
                          </a:solidFill>
                          <a:latin typeface="Arial"/>
                          <a:ea typeface="+mn-ea"/>
                          <a:cs typeface="+mn-cs"/>
                        </a:rPr>
                        <a:t>19%</a:t>
                      </a:r>
                    </a:p>
                  </a:txBody>
                  <a:tcPr marL="7620" marR="7620" marT="7620" marB="0" anchor="ctr"/>
                </a:tc>
                <a:extLst>
                  <a:ext uri="{0D108BD9-81ED-4DB2-BD59-A6C34878D82A}">
                    <a16:rowId xmlns:a16="http://schemas.microsoft.com/office/drawing/2014/main" val="2212008954"/>
                  </a:ext>
                </a:extLst>
              </a:tr>
              <a:tr h="452246">
                <a:tc>
                  <a:txBody>
                    <a:bodyPr/>
                    <a:lstStyle/>
                    <a:p>
                      <a:r>
                        <a:rPr lang="en-US" sz="900" b="1">
                          <a:latin typeface="Arial"/>
                        </a:rPr>
                        <a:t>XLSX</a:t>
                      </a:r>
                    </a:p>
                  </a:txBody>
                  <a:tcPr/>
                </a:tc>
                <a:tc>
                  <a:txBody>
                    <a:bodyPr/>
                    <a:lstStyle/>
                    <a:p>
                      <a:pPr marL="0" algn="ctr" defTabSz="914400" rtl="0" eaLnBrk="1" latinLnBrk="0" hangingPunct="1"/>
                      <a:r>
                        <a:rPr lang="en-US" sz="900" kern="1200">
                          <a:solidFill>
                            <a:schemeClr val="dk1"/>
                          </a:solidFill>
                          <a:latin typeface="Arial"/>
                          <a:ea typeface="+mn-ea"/>
                          <a:cs typeface="+mn-cs"/>
                        </a:rPr>
                        <a:t>232.176</a:t>
                      </a:r>
                    </a:p>
                  </a:txBody>
                  <a:tcPr anchor="ctr"/>
                </a:tc>
                <a:tc>
                  <a:txBody>
                    <a:bodyPr/>
                    <a:lstStyle/>
                    <a:p>
                      <a:pPr marL="0" algn="ctr" defTabSz="914400" rtl="0" eaLnBrk="1" latinLnBrk="0" hangingPunct="1"/>
                      <a:r>
                        <a:rPr lang="en-US" sz="900" kern="1200">
                          <a:solidFill>
                            <a:schemeClr val="dk1"/>
                          </a:solidFill>
                          <a:latin typeface="Arial"/>
                          <a:ea typeface="+mn-ea"/>
                          <a:cs typeface="+mn-cs"/>
                        </a:rPr>
                        <a:t>338</a:t>
                      </a:r>
                    </a:p>
                  </a:txBody>
                  <a:tcPr anchor="ctr"/>
                </a:tc>
                <a:tc>
                  <a:txBody>
                    <a:bodyPr/>
                    <a:lstStyle/>
                    <a:p>
                      <a:pPr marL="0" algn="ctr" defTabSz="914400" rtl="0" eaLnBrk="1" fontAlgn="b" latinLnBrk="0" hangingPunct="1"/>
                      <a:r>
                        <a:rPr lang="en-GB" sz="900" kern="1200">
                          <a:solidFill>
                            <a:schemeClr val="dk1"/>
                          </a:solidFill>
                          <a:latin typeface="Arial"/>
                          <a:ea typeface="+mn-ea"/>
                          <a:cs typeface="+mn-cs"/>
                        </a:rPr>
                        <a:t>1%</a:t>
                      </a:r>
                    </a:p>
                  </a:txBody>
                  <a:tcPr marL="7620" marR="7620" marT="7620" marB="0" anchor="ctr"/>
                </a:tc>
                <a:extLst>
                  <a:ext uri="{0D108BD9-81ED-4DB2-BD59-A6C34878D82A}">
                    <a16:rowId xmlns:a16="http://schemas.microsoft.com/office/drawing/2014/main" val="1170886045"/>
                  </a:ext>
                </a:extLst>
              </a:tr>
              <a:tr h="452246">
                <a:tc>
                  <a:txBody>
                    <a:bodyPr/>
                    <a:lstStyle/>
                    <a:p>
                      <a:r>
                        <a:rPr lang="en-US" sz="900" b="1">
                          <a:latin typeface="Arial"/>
                        </a:rPr>
                        <a:t>PPTX</a:t>
                      </a:r>
                    </a:p>
                  </a:txBody>
                  <a:tcPr/>
                </a:tc>
                <a:tc>
                  <a:txBody>
                    <a:bodyPr/>
                    <a:lstStyle/>
                    <a:p>
                      <a:pPr marL="0" algn="ctr" defTabSz="914400" rtl="0" eaLnBrk="1" latinLnBrk="0" hangingPunct="1"/>
                      <a:r>
                        <a:rPr lang="en-US" sz="900" kern="1200">
                          <a:solidFill>
                            <a:schemeClr val="dk1"/>
                          </a:solidFill>
                          <a:latin typeface="Arial"/>
                          <a:ea typeface="+mn-ea"/>
                          <a:cs typeface="+mn-cs"/>
                        </a:rPr>
                        <a:t>4.069.512</a:t>
                      </a:r>
                    </a:p>
                  </a:txBody>
                  <a:tcPr anchor="ctr"/>
                </a:tc>
                <a:tc>
                  <a:txBody>
                    <a:bodyPr/>
                    <a:lstStyle/>
                    <a:p>
                      <a:pPr marL="0" algn="ctr" defTabSz="914400" rtl="0" eaLnBrk="1" latinLnBrk="0" hangingPunct="1"/>
                      <a:r>
                        <a:rPr lang="en-US" sz="900" kern="1200">
                          <a:solidFill>
                            <a:schemeClr val="dk1"/>
                          </a:solidFill>
                          <a:latin typeface="Arial"/>
                          <a:ea typeface="+mn-ea"/>
                          <a:cs typeface="+mn-cs"/>
                        </a:rPr>
                        <a:t>381</a:t>
                      </a:r>
                    </a:p>
                  </a:txBody>
                  <a:tcPr anchor="ctr"/>
                </a:tc>
                <a:tc>
                  <a:txBody>
                    <a:bodyPr/>
                    <a:lstStyle/>
                    <a:p>
                      <a:pPr marL="0" algn="ctr" defTabSz="914400" rtl="0" eaLnBrk="1" fontAlgn="b" latinLnBrk="0" hangingPunct="1"/>
                      <a:r>
                        <a:rPr lang="en-GB" sz="900" kern="1200">
                          <a:solidFill>
                            <a:schemeClr val="dk1"/>
                          </a:solidFill>
                          <a:latin typeface="Arial"/>
                          <a:ea typeface="+mn-ea"/>
                          <a:cs typeface="+mn-cs"/>
                        </a:rPr>
                        <a:t>1%</a:t>
                      </a:r>
                    </a:p>
                  </a:txBody>
                  <a:tcPr marL="7620" marR="7620" marT="7620" marB="0" anchor="ctr"/>
                </a:tc>
                <a:extLst>
                  <a:ext uri="{0D108BD9-81ED-4DB2-BD59-A6C34878D82A}">
                    <a16:rowId xmlns:a16="http://schemas.microsoft.com/office/drawing/2014/main" val="1469628955"/>
                  </a:ext>
                </a:extLst>
              </a:tr>
              <a:tr h="452246">
                <a:tc>
                  <a:txBody>
                    <a:bodyPr/>
                    <a:lstStyle/>
                    <a:p>
                      <a:r>
                        <a:rPr lang="en-US" sz="900" b="1">
                          <a:latin typeface="Arial"/>
                        </a:rPr>
                        <a:t>TXT</a:t>
                      </a:r>
                    </a:p>
                  </a:txBody>
                  <a:tcPr/>
                </a:tc>
                <a:tc>
                  <a:txBody>
                    <a:bodyPr/>
                    <a:lstStyle/>
                    <a:p>
                      <a:pPr marL="0" algn="ctr" defTabSz="914400" rtl="0" eaLnBrk="1" latinLnBrk="0" hangingPunct="1"/>
                      <a:r>
                        <a:rPr lang="en-US" sz="900" kern="1200">
                          <a:solidFill>
                            <a:schemeClr val="dk1"/>
                          </a:solidFill>
                          <a:latin typeface="Arial"/>
                          <a:ea typeface="+mn-ea"/>
                          <a:cs typeface="+mn-cs"/>
                        </a:rPr>
                        <a:t>3.508.957</a:t>
                      </a:r>
                    </a:p>
                  </a:txBody>
                  <a:tcPr anchor="ctr"/>
                </a:tc>
                <a:tc>
                  <a:txBody>
                    <a:bodyPr/>
                    <a:lstStyle/>
                    <a:p>
                      <a:pPr marL="0" algn="ctr" defTabSz="914400" rtl="0" eaLnBrk="1" latinLnBrk="0" hangingPunct="1"/>
                      <a:r>
                        <a:rPr lang="en-US" sz="900" kern="1200">
                          <a:solidFill>
                            <a:schemeClr val="dk1"/>
                          </a:solidFill>
                          <a:latin typeface="Arial"/>
                          <a:ea typeface="+mn-ea"/>
                          <a:cs typeface="+mn-cs"/>
                        </a:rPr>
                        <a:t>383</a:t>
                      </a:r>
                    </a:p>
                  </a:txBody>
                  <a:tcPr anchor="ctr"/>
                </a:tc>
                <a:tc>
                  <a:txBody>
                    <a:bodyPr/>
                    <a:lstStyle/>
                    <a:p>
                      <a:pPr marL="0" algn="ctr" defTabSz="914400" rtl="0" eaLnBrk="1" fontAlgn="b" latinLnBrk="0" hangingPunct="1"/>
                      <a:r>
                        <a:rPr lang="en-GB" sz="900" kern="1200">
                          <a:solidFill>
                            <a:schemeClr val="dk1"/>
                          </a:solidFill>
                          <a:latin typeface="Arial"/>
                          <a:ea typeface="+mn-ea"/>
                          <a:cs typeface="+mn-cs"/>
                        </a:rPr>
                        <a:t>1%</a:t>
                      </a:r>
                    </a:p>
                  </a:txBody>
                  <a:tcPr marL="7620" marR="7620" marT="7620" marB="0" anchor="ctr"/>
                </a:tc>
                <a:extLst>
                  <a:ext uri="{0D108BD9-81ED-4DB2-BD59-A6C34878D82A}">
                    <a16:rowId xmlns:a16="http://schemas.microsoft.com/office/drawing/2014/main" val="2738468384"/>
                  </a:ext>
                </a:extLst>
              </a:tr>
              <a:tr h="452246">
                <a:tc>
                  <a:txBody>
                    <a:bodyPr/>
                    <a:lstStyle/>
                    <a:p>
                      <a:r>
                        <a:rPr lang="en-US" sz="900" b="1">
                          <a:latin typeface="Arial"/>
                        </a:rPr>
                        <a:t>CSV</a:t>
                      </a:r>
                    </a:p>
                  </a:txBody>
                  <a:tcPr/>
                </a:tc>
                <a:tc>
                  <a:txBody>
                    <a:bodyPr/>
                    <a:lstStyle/>
                    <a:p>
                      <a:pPr marL="0" algn="ctr" defTabSz="914400" rtl="0" eaLnBrk="1" latinLnBrk="0" hangingPunct="1"/>
                      <a:r>
                        <a:rPr lang="en-US" sz="900" kern="1200">
                          <a:solidFill>
                            <a:schemeClr val="dk1"/>
                          </a:solidFill>
                          <a:latin typeface="Arial"/>
                          <a:ea typeface="+mn-ea"/>
                          <a:cs typeface="+mn-cs"/>
                        </a:rPr>
                        <a:t>252.736</a:t>
                      </a:r>
                    </a:p>
                  </a:txBody>
                  <a:tcPr anchor="ctr"/>
                </a:tc>
                <a:tc>
                  <a:txBody>
                    <a:bodyPr/>
                    <a:lstStyle/>
                    <a:p>
                      <a:pPr marL="0" algn="ctr" defTabSz="914400" rtl="0" eaLnBrk="1" latinLnBrk="0" hangingPunct="1"/>
                      <a:r>
                        <a:rPr lang="en-US" sz="900" kern="1200">
                          <a:solidFill>
                            <a:schemeClr val="dk1"/>
                          </a:solidFill>
                          <a:latin typeface="Arial"/>
                          <a:ea typeface="+mn-ea"/>
                          <a:cs typeface="+mn-cs"/>
                        </a:rPr>
                        <a:t>7.143</a:t>
                      </a:r>
                    </a:p>
                  </a:txBody>
                  <a:tcPr anchor="ctr"/>
                </a:tc>
                <a:tc>
                  <a:txBody>
                    <a:bodyPr/>
                    <a:lstStyle/>
                    <a:p>
                      <a:pPr marL="0" algn="ctr" defTabSz="914400" rtl="0" eaLnBrk="1" fontAlgn="b" latinLnBrk="0" hangingPunct="1"/>
                      <a:r>
                        <a:rPr lang="en-GB" sz="900" kern="1200">
                          <a:solidFill>
                            <a:schemeClr val="dk1"/>
                          </a:solidFill>
                          <a:latin typeface="Arial"/>
                          <a:ea typeface="+mn-ea"/>
                          <a:cs typeface="+mn-cs"/>
                        </a:rPr>
                        <a:t>24%</a:t>
                      </a:r>
                    </a:p>
                  </a:txBody>
                  <a:tcPr marL="7620" marR="7620" marT="7620" marB="0" anchor="ctr"/>
                </a:tc>
                <a:extLst>
                  <a:ext uri="{0D108BD9-81ED-4DB2-BD59-A6C34878D82A}">
                    <a16:rowId xmlns:a16="http://schemas.microsoft.com/office/drawing/2014/main" val="2500391712"/>
                  </a:ext>
                </a:extLst>
              </a:tr>
            </a:tbl>
          </a:graphicData>
        </a:graphic>
      </p:graphicFrame>
      <p:sp>
        <p:nvSpPr>
          <p:cNvPr id="4" name="TextBox 3">
            <a:extLst>
              <a:ext uri="{FF2B5EF4-FFF2-40B4-BE49-F238E27FC236}">
                <a16:creationId xmlns:a16="http://schemas.microsoft.com/office/drawing/2014/main" id="{789BFDD9-0D07-C041-300E-4FAD87BF2A65}"/>
              </a:ext>
            </a:extLst>
          </p:cNvPr>
          <p:cNvSpPr txBox="1"/>
          <p:nvPr/>
        </p:nvSpPr>
        <p:spPr>
          <a:xfrm>
            <a:off x="4763901" y="4955481"/>
            <a:ext cx="7016855" cy="923330"/>
          </a:xfrm>
          <a:prstGeom prst="rect">
            <a:avLst/>
          </a:prstGeom>
          <a:noFill/>
          <a:ln>
            <a:solidFill>
              <a:schemeClr val="tx1"/>
            </a:solidFill>
            <a:prstDash val="dashDot"/>
          </a:ln>
        </p:spPr>
        <p:txBody>
          <a:bodyPr wrap="square">
            <a:spAutoFit/>
          </a:bodyPr>
          <a:lstStyle/>
          <a:p>
            <a:r>
              <a:rPr lang="en-GB" sz="900" b="0" err="1">
                <a:solidFill>
                  <a:srgbClr val="000000"/>
                </a:solidFill>
                <a:effectLst/>
                <a:latin typeface="Consolas" panose="020B0609020204030204" pitchFamily="49" charset="0"/>
              </a:rPr>
              <a:t>DeviceFileEvents</a:t>
            </a:r>
            <a:endParaRPr lang="en-GB" sz="900" b="0">
              <a:solidFill>
                <a:srgbClr val="000000"/>
              </a:solidFill>
              <a:effectLst/>
              <a:latin typeface="Consolas" panose="020B0609020204030204" pitchFamily="49" charset="0"/>
            </a:endParaRPr>
          </a:p>
          <a:p>
            <a:r>
              <a:rPr lang="en-GB" sz="900" b="0">
                <a:solidFill>
                  <a:srgbClr val="000000"/>
                </a:solidFill>
                <a:effectLst/>
                <a:latin typeface="Consolas" panose="020B0609020204030204" pitchFamily="49" charset="0"/>
              </a:rPr>
              <a:t>| where Timestamp &gt;= ago(30d)</a:t>
            </a:r>
          </a:p>
          <a:p>
            <a:r>
              <a:rPr lang="en-GB" sz="900" b="0">
                <a:solidFill>
                  <a:srgbClr val="000000"/>
                </a:solidFill>
                <a:effectLst/>
                <a:latin typeface="Consolas" panose="020B0609020204030204" pitchFamily="49" charset="0"/>
              </a:rPr>
              <a:t>| where </a:t>
            </a:r>
            <a:r>
              <a:rPr lang="en-GB" sz="900" b="0" err="1">
                <a:solidFill>
                  <a:srgbClr val="000000"/>
                </a:solidFill>
                <a:effectLst/>
                <a:latin typeface="Consolas" panose="020B0609020204030204" pitchFamily="49" charset="0"/>
              </a:rPr>
              <a:t>ActionType</a:t>
            </a:r>
            <a:r>
              <a:rPr lang="en-GB" sz="900" b="0">
                <a:solidFill>
                  <a:srgbClr val="000000"/>
                </a:solidFill>
                <a:effectLst/>
                <a:latin typeface="Consolas" panose="020B0609020204030204" pitchFamily="49" charset="0"/>
              </a:rPr>
              <a:t> == "</a:t>
            </a:r>
            <a:r>
              <a:rPr lang="en-GB" sz="900" b="0" err="1">
                <a:solidFill>
                  <a:srgbClr val="000000"/>
                </a:solidFill>
                <a:effectLst/>
                <a:latin typeface="Consolas" panose="020B0609020204030204" pitchFamily="49" charset="0"/>
              </a:rPr>
              <a:t>FileCreated</a:t>
            </a:r>
            <a:r>
              <a:rPr lang="en-GB" sz="900" b="0">
                <a:solidFill>
                  <a:srgbClr val="000000"/>
                </a:solidFill>
                <a:effectLst/>
                <a:latin typeface="Consolas" panose="020B0609020204030204" pitchFamily="49" charset="0"/>
              </a:rPr>
              <a:t>" or </a:t>
            </a:r>
            <a:r>
              <a:rPr lang="en-GB" sz="900" b="0" err="1">
                <a:solidFill>
                  <a:srgbClr val="000000"/>
                </a:solidFill>
                <a:effectLst/>
                <a:latin typeface="Consolas" panose="020B0609020204030204" pitchFamily="49" charset="0"/>
              </a:rPr>
              <a:t>ActionType</a:t>
            </a:r>
            <a:r>
              <a:rPr lang="en-GB" sz="900" b="0">
                <a:solidFill>
                  <a:srgbClr val="000000"/>
                </a:solidFill>
                <a:effectLst/>
                <a:latin typeface="Consolas" panose="020B0609020204030204" pitchFamily="49" charset="0"/>
              </a:rPr>
              <a:t> == "</a:t>
            </a:r>
            <a:r>
              <a:rPr lang="en-GB" sz="900" b="0" err="1">
                <a:solidFill>
                  <a:srgbClr val="000000"/>
                </a:solidFill>
                <a:effectLst/>
                <a:latin typeface="Consolas" panose="020B0609020204030204" pitchFamily="49" charset="0"/>
              </a:rPr>
              <a:t>FileModified</a:t>
            </a:r>
            <a:r>
              <a:rPr lang="en-GB" sz="900" b="0">
                <a:solidFill>
                  <a:srgbClr val="000000"/>
                </a:solidFill>
                <a:effectLst/>
                <a:latin typeface="Consolas" panose="020B0609020204030204" pitchFamily="49" charset="0"/>
              </a:rPr>
              <a:t>"</a:t>
            </a:r>
          </a:p>
          <a:p>
            <a:r>
              <a:rPr lang="en-GB" sz="900" b="0">
                <a:solidFill>
                  <a:srgbClr val="000000"/>
                </a:solidFill>
                <a:effectLst/>
                <a:latin typeface="Consolas" panose="020B0609020204030204" pitchFamily="49" charset="0"/>
              </a:rPr>
              <a:t>| where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endswith</a:t>
            </a:r>
            <a:r>
              <a:rPr lang="en-GB" sz="900" b="0">
                <a:solidFill>
                  <a:srgbClr val="000000"/>
                </a:solidFill>
                <a:effectLst/>
                <a:latin typeface="Consolas" panose="020B0609020204030204" pitchFamily="49" charset="0"/>
              </a:rPr>
              <a:t> ".xml" or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endswith</a:t>
            </a:r>
            <a:r>
              <a:rPr lang="en-GB" sz="900" b="0">
                <a:solidFill>
                  <a:srgbClr val="000000"/>
                </a:solidFill>
                <a:effectLst/>
                <a:latin typeface="Consolas" panose="020B0609020204030204" pitchFamily="49" charset="0"/>
              </a:rPr>
              <a:t> ".pdf" or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endswith</a:t>
            </a:r>
            <a:r>
              <a:rPr lang="en-GB" sz="900" b="0">
                <a:solidFill>
                  <a:srgbClr val="000000"/>
                </a:solidFill>
                <a:effectLst/>
                <a:latin typeface="Consolas" panose="020B0609020204030204" pitchFamily="49" charset="0"/>
              </a:rPr>
              <a:t> ".docx" or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endswith</a:t>
            </a:r>
            <a:r>
              <a:rPr lang="en-GB" sz="900" b="0">
                <a:solidFill>
                  <a:srgbClr val="000000"/>
                </a:solidFill>
                <a:effectLst/>
                <a:latin typeface="Consolas" panose="020B0609020204030204" pitchFamily="49" charset="0"/>
              </a:rPr>
              <a:t> ".xlsx" or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endswith</a:t>
            </a:r>
            <a:r>
              <a:rPr lang="en-GB" sz="900" b="0">
                <a:solidFill>
                  <a:srgbClr val="000000"/>
                </a:solidFill>
                <a:effectLst/>
                <a:latin typeface="Consolas" panose="020B0609020204030204" pitchFamily="49" charset="0"/>
              </a:rPr>
              <a:t> ".pptx" or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endswith</a:t>
            </a:r>
            <a:r>
              <a:rPr lang="en-GB" sz="900" b="0">
                <a:solidFill>
                  <a:srgbClr val="000000"/>
                </a:solidFill>
                <a:effectLst/>
                <a:latin typeface="Consolas" panose="020B0609020204030204" pitchFamily="49" charset="0"/>
              </a:rPr>
              <a:t> ".txt" or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endswith</a:t>
            </a:r>
            <a:r>
              <a:rPr lang="en-GB" sz="900" b="0">
                <a:solidFill>
                  <a:srgbClr val="000000"/>
                </a:solidFill>
                <a:effectLst/>
                <a:latin typeface="Consolas" panose="020B0609020204030204" pitchFamily="49" charset="0"/>
              </a:rPr>
              <a:t> ".csv"</a:t>
            </a:r>
          </a:p>
          <a:p>
            <a:r>
              <a:rPr lang="en-GB" sz="900" b="0">
                <a:solidFill>
                  <a:srgbClr val="000000"/>
                </a:solidFill>
                <a:effectLst/>
                <a:latin typeface="Consolas" panose="020B0609020204030204" pitchFamily="49" charset="0"/>
              </a:rPr>
              <a:t>| project Timestamp, </a:t>
            </a:r>
            <a:r>
              <a:rPr lang="en-GB" sz="900" b="0" err="1">
                <a:solidFill>
                  <a:srgbClr val="000000"/>
                </a:solidFill>
                <a:effectLst/>
                <a:latin typeface="Consolas" panose="020B0609020204030204" pitchFamily="49" charset="0"/>
              </a:rPr>
              <a:t>DeviceId</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DeviceName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ActionType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FileName</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FolderPath</a:t>
            </a:r>
            <a:r>
              <a:rPr lang="en-GB" sz="900" b="0">
                <a:solidFill>
                  <a:srgbClr val="000000"/>
                </a:solidFill>
                <a:effectLst/>
                <a:latin typeface="Consolas" panose="020B0609020204030204" pitchFamily="49" charset="0"/>
              </a:rPr>
              <a:t>, </a:t>
            </a:r>
            <a:r>
              <a:rPr lang="en-GB" sz="900" b="0" err="1">
                <a:solidFill>
                  <a:srgbClr val="000000"/>
                </a:solidFill>
                <a:effectLst/>
                <a:latin typeface="Consolas" panose="020B0609020204030204" pitchFamily="49" charset="0"/>
              </a:rPr>
              <a:t>FileSize</a:t>
            </a:r>
            <a:r>
              <a:rPr lang="en-GB" sz="900" b="0">
                <a:solidFill>
                  <a:srgbClr val="000000"/>
                </a:solidFill>
                <a:effectLst/>
                <a:latin typeface="Consolas" panose="020B0609020204030204" pitchFamily="49" charset="0"/>
              </a:rPr>
              <a:t>, SHA1, SHA256, MD5</a:t>
            </a:r>
          </a:p>
        </p:txBody>
      </p:sp>
      <p:sp>
        <p:nvSpPr>
          <p:cNvPr id="6" name="TextBox 5">
            <a:extLst>
              <a:ext uri="{FF2B5EF4-FFF2-40B4-BE49-F238E27FC236}">
                <a16:creationId xmlns:a16="http://schemas.microsoft.com/office/drawing/2014/main" id="{9DD769CA-EC32-8D37-FE1D-ECE6C51D476D}"/>
              </a:ext>
            </a:extLst>
          </p:cNvPr>
          <p:cNvSpPr txBox="1"/>
          <p:nvPr/>
        </p:nvSpPr>
        <p:spPr>
          <a:xfrm>
            <a:off x="4642326" y="1087949"/>
            <a:ext cx="3579686" cy="3323987"/>
          </a:xfrm>
          <a:prstGeom prst="rect">
            <a:avLst/>
          </a:prstGeom>
          <a:noFill/>
        </p:spPr>
        <p:txBody>
          <a:bodyPr wrap="square" lIns="91440" tIns="45720" rIns="91440" bIns="45720" anchor="t">
            <a:spAutoFit/>
          </a:bodyPr>
          <a:lstStyle/>
          <a:p>
            <a:pPr marL="171450" indent="-171450">
              <a:spcAft>
                <a:spcPts val="600"/>
              </a:spcAft>
              <a:buFont typeface="Arial" panose="020B0604020202020204" pitchFamily="34" charset="0"/>
              <a:buChar char="•"/>
            </a:pPr>
            <a:r>
              <a:rPr lang="en-GB" sz="1000">
                <a:latin typeface="Arial"/>
                <a:cs typeface="Arial"/>
              </a:rPr>
              <a:t>This query is designed to extract information about files of specific types (XML, PDF, DOCX, XLSX, PPTX, TXT, and CSV) that have been created or modified on devices protected by Microsoft Defender within the last 30 days. </a:t>
            </a:r>
            <a:endParaRPr lang="en-US" sz="1000">
              <a:latin typeface="Arial"/>
              <a:cs typeface="Arial"/>
            </a:endParaRPr>
          </a:p>
          <a:p>
            <a:pPr marL="171450" indent="-171450">
              <a:spcAft>
                <a:spcPts val="600"/>
              </a:spcAft>
              <a:buFont typeface="Arial" panose="020B0604020202020204" pitchFamily="34" charset="0"/>
              <a:buChar char="•"/>
            </a:pPr>
            <a:r>
              <a:rPr lang="en-GB" sz="1000">
                <a:latin typeface="Arial"/>
                <a:cs typeface="Arial"/>
              </a:rPr>
              <a:t>It filters the </a:t>
            </a:r>
            <a:r>
              <a:rPr lang="en-GB" sz="1000" err="1">
                <a:latin typeface="Arial"/>
                <a:cs typeface="Arial"/>
              </a:rPr>
              <a:t>DeviceFileEvents</a:t>
            </a:r>
            <a:r>
              <a:rPr lang="en-GB" sz="1000">
                <a:latin typeface="Arial"/>
                <a:cs typeface="Arial"/>
              </a:rPr>
              <a:t> data for events where the </a:t>
            </a:r>
            <a:r>
              <a:rPr lang="en-GB" sz="1000" err="1">
                <a:latin typeface="Arial"/>
                <a:cs typeface="Arial"/>
              </a:rPr>
              <a:t>ActionType</a:t>
            </a:r>
            <a:r>
              <a:rPr lang="en-GB" sz="1000">
                <a:latin typeface="Arial"/>
                <a:cs typeface="Arial"/>
              </a:rPr>
              <a:t> is either </a:t>
            </a:r>
            <a:r>
              <a:rPr lang="en-GB" sz="1000" err="1">
                <a:latin typeface="Arial"/>
                <a:cs typeface="Arial"/>
              </a:rPr>
              <a:t>FileCreated</a:t>
            </a:r>
            <a:r>
              <a:rPr lang="en-GB" sz="1000">
                <a:latin typeface="Arial"/>
                <a:cs typeface="Arial"/>
              </a:rPr>
              <a:t> or </a:t>
            </a:r>
            <a:r>
              <a:rPr lang="en-GB" sz="1000" err="1">
                <a:latin typeface="Arial"/>
                <a:cs typeface="Arial"/>
              </a:rPr>
              <a:t>FileModified</a:t>
            </a:r>
            <a:r>
              <a:rPr lang="en-GB" sz="1000">
                <a:latin typeface="Arial"/>
                <a:cs typeface="Arial"/>
              </a:rPr>
              <a:t>, ensuring only the relevant file operations are considered. </a:t>
            </a:r>
          </a:p>
          <a:p>
            <a:pPr marL="171450" indent="-171450">
              <a:spcAft>
                <a:spcPts val="600"/>
              </a:spcAft>
              <a:buFont typeface="Arial" panose="020B0604020202020204" pitchFamily="34" charset="0"/>
              <a:buChar char="•"/>
            </a:pPr>
            <a:r>
              <a:rPr lang="en-GB" sz="1000">
                <a:latin typeface="Arial"/>
                <a:cs typeface="Arial"/>
              </a:rPr>
              <a:t>The query then narrows down the results to files with the specified extensions, which are commonly associated with potentially sensitive data. </a:t>
            </a:r>
          </a:p>
          <a:p>
            <a:pPr marL="171450" indent="-171450">
              <a:spcAft>
                <a:spcPts val="600"/>
              </a:spcAft>
              <a:buFont typeface="Arial" panose="020B0604020202020204" pitchFamily="34" charset="0"/>
              <a:buChar char="•"/>
            </a:pPr>
            <a:r>
              <a:rPr lang="en-GB" sz="1000">
                <a:latin typeface="Arial"/>
                <a:cs typeface="Arial"/>
              </a:rPr>
              <a:t>It projects a set of columns that provide detailed information about each event, including the timestamp of the event, device ID, device name, action type, file name, folder path, file size, and various file hashes (SHA1, SHA256, MD5) that can be used for further identification and analysis. </a:t>
            </a:r>
          </a:p>
          <a:p>
            <a:pPr marL="171450" indent="-171450">
              <a:spcAft>
                <a:spcPts val="600"/>
              </a:spcAft>
              <a:buFont typeface="Arial" panose="020B0604020202020204" pitchFamily="34" charset="0"/>
              <a:buChar char="•"/>
            </a:pPr>
            <a:r>
              <a:rPr lang="en-GB" sz="1000">
                <a:latin typeface="Arial"/>
                <a:cs typeface="Arial"/>
              </a:rPr>
              <a:t>This extracted data can help in creating Data Loss Prevention (DLP) rules to monitor and protect sensitive information</a:t>
            </a:r>
            <a:r>
              <a:rPr lang="en-GB" sz="1050">
                <a:latin typeface="Arial"/>
                <a:cs typeface="Arial"/>
              </a:rPr>
              <a:t>.</a:t>
            </a:r>
          </a:p>
        </p:txBody>
      </p:sp>
    </p:spTree>
    <p:extLst>
      <p:ext uri="{BB962C8B-B14F-4D97-AF65-F5344CB8AC3E}">
        <p14:creationId xmlns:p14="http://schemas.microsoft.com/office/powerpoint/2010/main" val="240429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2CA01-92B5-1B8D-2638-F82872CCCDBF}"/>
              </a:ext>
            </a:extLst>
          </p:cNvPr>
          <p:cNvSpPr>
            <a:spLocks noGrp="1"/>
          </p:cNvSpPr>
          <p:nvPr>
            <p:ph type="ctrTitle"/>
          </p:nvPr>
        </p:nvSpPr>
        <p:spPr>
          <a:xfrm>
            <a:off x="1289860" y="2365944"/>
            <a:ext cx="5252400" cy="2367199"/>
          </a:xfrm>
        </p:spPr>
        <p:txBody>
          <a:bodyPr/>
          <a:lstStyle/>
          <a:p>
            <a:r>
              <a:rPr lang="en-GB"/>
              <a:t>4. Use Cases</a:t>
            </a:r>
          </a:p>
        </p:txBody>
      </p:sp>
      <p:sp>
        <p:nvSpPr>
          <p:cNvPr id="4" name="Text Placeholder 3">
            <a:extLst>
              <a:ext uri="{FF2B5EF4-FFF2-40B4-BE49-F238E27FC236}">
                <a16:creationId xmlns:a16="http://schemas.microsoft.com/office/drawing/2014/main" id="{0B54E486-A82D-0424-B0D5-3F840DAB53E6}"/>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11300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89150" y="447675"/>
            <a:ext cx="10204450" cy="533400"/>
          </a:xfrm>
        </p:spPr>
        <p:txBody>
          <a:bodyPr/>
          <a:lstStyle/>
          <a:p>
            <a:r>
              <a:rPr lang="en-GB" sz="4000"/>
              <a:t>Existing use cases</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a:xfrm>
            <a:off x="995363" y="1179320"/>
            <a:ext cx="10361998" cy="4697605"/>
          </a:xfrm>
        </p:spPr>
        <p:txBody>
          <a:bodyPr/>
          <a:lstStyle/>
          <a:p>
            <a:r>
              <a:rPr lang="en-GB" b="0"/>
              <a:t>Using the information gained about current DLP policies and rules in the discovery stage, you can map the current use cases the organisation has in place. This exercise will help you gauge how effective the current policies and rules are at protecting the data they target. You can then analyse these use cases and identify gaps in protection or areas for improvement. </a:t>
            </a:r>
          </a:p>
          <a:p>
            <a:endParaRPr lang="en-GB" b="0"/>
          </a:p>
          <a:p>
            <a:r>
              <a:rPr lang="en-GB" b="0"/>
              <a:t>Below, please see an example table for capturing the existing use cases. You should log all relevant information around the policies/rules being used. You may need to add additional fields to this table.</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graphicFrame>
        <p:nvGraphicFramePr>
          <p:cNvPr id="2" name="Table 2">
            <a:extLst>
              <a:ext uri="{FF2B5EF4-FFF2-40B4-BE49-F238E27FC236}">
                <a16:creationId xmlns:a16="http://schemas.microsoft.com/office/drawing/2014/main" id="{43C7833E-7FCD-7EFD-F73F-DB9C01937F94}"/>
              </a:ext>
            </a:extLst>
          </p:cNvPr>
          <p:cNvGraphicFramePr>
            <a:graphicFrameLocks noGrp="1"/>
          </p:cNvGraphicFramePr>
          <p:nvPr>
            <p:extLst>
              <p:ext uri="{D42A27DB-BD31-4B8C-83A1-F6EECF244321}">
                <p14:modId xmlns:p14="http://schemas.microsoft.com/office/powerpoint/2010/main" val="2558016265"/>
              </p:ext>
            </p:extLst>
          </p:nvPr>
        </p:nvGraphicFramePr>
        <p:xfrm>
          <a:off x="1545399" y="3708320"/>
          <a:ext cx="8921809" cy="1417320"/>
        </p:xfrm>
        <a:graphic>
          <a:graphicData uri="http://schemas.openxmlformats.org/drawingml/2006/table">
            <a:tbl>
              <a:tblPr firstRow="1" bandRow="1">
                <a:tableStyleId>{5C22544A-7EE6-4342-B048-85BDC9FD1C3A}</a:tableStyleId>
              </a:tblPr>
              <a:tblGrid>
                <a:gridCol w="1411446">
                  <a:extLst>
                    <a:ext uri="{9D8B030D-6E8A-4147-A177-3AD203B41FA5}">
                      <a16:colId xmlns:a16="http://schemas.microsoft.com/office/drawing/2014/main" val="2090817392"/>
                    </a:ext>
                  </a:extLst>
                </a:gridCol>
                <a:gridCol w="1382659">
                  <a:extLst>
                    <a:ext uri="{9D8B030D-6E8A-4147-A177-3AD203B41FA5}">
                      <a16:colId xmlns:a16="http://schemas.microsoft.com/office/drawing/2014/main" val="1003151689"/>
                    </a:ext>
                  </a:extLst>
                </a:gridCol>
                <a:gridCol w="2846119">
                  <a:extLst>
                    <a:ext uri="{9D8B030D-6E8A-4147-A177-3AD203B41FA5}">
                      <a16:colId xmlns:a16="http://schemas.microsoft.com/office/drawing/2014/main" val="2257086134"/>
                    </a:ext>
                  </a:extLst>
                </a:gridCol>
                <a:gridCol w="1452785">
                  <a:extLst>
                    <a:ext uri="{9D8B030D-6E8A-4147-A177-3AD203B41FA5}">
                      <a16:colId xmlns:a16="http://schemas.microsoft.com/office/drawing/2014/main" val="1525926678"/>
                    </a:ext>
                  </a:extLst>
                </a:gridCol>
                <a:gridCol w="1828800">
                  <a:extLst>
                    <a:ext uri="{9D8B030D-6E8A-4147-A177-3AD203B41FA5}">
                      <a16:colId xmlns:a16="http://schemas.microsoft.com/office/drawing/2014/main" val="3719577836"/>
                    </a:ext>
                  </a:extLst>
                </a:gridCol>
              </a:tblGrid>
              <a:tr h="0">
                <a:tc>
                  <a:txBody>
                    <a:bodyPr/>
                    <a:lstStyle/>
                    <a:p>
                      <a:r>
                        <a:rPr lang="en-GB" sz="1400"/>
                        <a:t>Policy/Rule</a:t>
                      </a:r>
                    </a:p>
                  </a:txBody>
                  <a:tcPr/>
                </a:tc>
                <a:tc>
                  <a:txBody>
                    <a:bodyPr/>
                    <a:lstStyle/>
                    <a:p>
                      <a:r>
                        <a:rPr lang="en-GB" sz="1400"/>
                        <a:t>Status</a:t>
                      </a:r>
                    </a:p>
                  </a:txBody>
                  <a:tcPr/>
                </a:tc>
                <a:tc>
                  <a:txBody>
                    <a:bodyPr/>
                    <a:lstStyle/>
                    <a:p>
                      <a:r>
                        <a:rPr lang="en-GB" sz="1400"/>
                        <a:t>Location/Application/System</a:t>
                      </a:r>
                    </a:p>
                  </a:txBody>
                  <a:tcPr/>
                </a:tc>
                <a:tc>
                  <a:txBody>
                    <a:bodyPr/>
                    <a:lstStyle/>
                    <a:p>
                      <a:r>
                        <a:rPr lang="en-GB" sz="1400"/>
                        <a:t>Released date</a:t>
                      </a:r>
                    </a:p>
                  </a:txBody>
                  <a:tcPr/>
                </a:tc>
                <a:tc>
                  <a:txBody>
                    <a:bodyPr/>
                    <a:lstStyle/>
                    <a:p>
                      <a:r>
                        <a:rPr lang="en-GB" sz="1400"/>
                        <a:t>Next review date</a:t>
                      </a:r>
                    </a:p>
                  </a:txBody>
                  <a:tcPr/>
                </a:tc>
                <a:extLst>
                  <a:ext uri="{0D108BD9-81ED-4DB2-BD59-A6C34878D82A}">
                    <a16:rowId xmlns:a16="http://schemas.microsoft.com/office/drawing/2014/main" val="4008738039"/>
                  </a:ext>
                </a:extLst>
              </a:tr>
              <a:tr h="370840">
                <a:tc>
                  <a:txBody>
                    <a:bodyPr/>
                    <a:lstStyle/>
                    <a:p>
                      <a:r>
                        <a:rPr lang="en-GB" sz="1400"/>
                        <a:t>Example policy</a:t>
                      </a:r>
                    </a:p>
                  </a:txBody>
                  <a:tcPr/>
                </a:tc>
                <a:tc>
                  <a:txBody>
                    <a:bodyPr/>
                    <a:lstStyle/>
                    <a:p>
                      <a:r>
                        <a:rPr lang="en-GB" sz="1400"/>
                        <a:t>Active/Inactive</a:t>
                      </a:r>
                    </a:p>
                  </a:txBody>
                  <a:tcPr/>
                </a:tc>
                <a:tc>
                  <a:txBody>
                    <a:bodyPr/>
                    <a:lstStyle/>
                    <a:p>
                      <a:r>
                        <a:rPr lang="en-GB" sz="1400"/>
                        <a:t>Defender</a:t>
                      </a:r>
                    </a:p>
                  </a:txBody>
                  <a:tcPr/>
                </a:tc>
                <a:tc>
                  <a:txBody>
                    <a:bodyPr/>
                    <a:lstStyle/>
                    <a:p>
                      <a:r>
                        <a:rPr lang="en-GB" sz="1400"/>
                        <a:t>01/01/2024</a:t>
                      </a:r>
                    </a:p>
                  </a:txBody>
                  <a:tcPr/>
                </a:tc>
                <a:tc>
                  <a:txBody>
                    <a:bodyPr/>
                    <a:lstStyle/>
                    <a:p>
                      <a:r>
                        <a:rPr lang="en-GB" sz="1400"/>
                        <a:t>01/01/2025</a:t>
                      </a:r>
                    </a:p>
                  </a:txBody>
                  <a:tcPr/>
                </a:tc>
                <a:extLst>
                  <a:ext uri="{0D108BD9-81ED-4DB2-BD59-A6C34878D82A}">
                    <a16:rowId xmlns:a16="http://schemas.microsoft.com/office/drawing/2014/main" val="3186797978"/>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1545060462"/>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1389309282"/>
                  </a:ext>
                </a:extLst>
              </a:tr>
            </a:tbl>
          </a:graphicData>
        </a:graphic>
      </p:graphicFrame>
    </p:spTree>
    <p:extLst>
      <p:ext uri="{BB962C8B-B14F-4D97-AF65-F5344CB8AC3E}">
        <p14:creationId xmlns:p14="http://schemas.microsoft.com/office/powerpoint/2010/main" val="88971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89150" y="447675"/>
            <a:ext cx="10204450" cy="533400"/>
          </a:xfrm>
        </p:spPr>
        <p:txBody>
          <a:bodyPr/>
          <a:lstStyle/>
          <a:p>
            <a:r>
              <a:rPr lang="en-GB" sz="4000"/>
              <a:t>Baselining Hypothesis</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graphicFrame>
        <p:nvGraphicFramePr>
          <p:cNvPr id="6" name="Table 5">
            <a:extLst>
              <a:ext uri="{FF2B5EF4-FFF2-40B4-BE49-F238E27FC236}">
                <a16:creationId xmlns:a16="http://schemas.microsoft.com/office/drawing/2014/main" id="{CE787F03-9AF9-137C-7BC8-D890E7B13D18}"/>
              </a:ext>
            </a:extLst>
          </p:cNvPr>
          <p:cNvGraphicFramePr>
            <a:graphicFrameLocks noGrp="1"/>
          </p:cNvGraphicFramePr>
          <p:nvPr>
            <p:extLst>
              <p:ext uri="{D42A27DB-BD31-4B8C-83A1-F6EECF244321}">
                <p14:modId xmlns:p14="http://schemas.microsoft.com/office/powerpoint/2010/main" val="2396921771"/>
              </p:ext>
            </p:extLst>
          </p:nvPr>
        </p:nvGraphicFramePr>
        <p:xfrm>
          <a:off x="5235837" y="607246"/>
          <a:ext cx="6519578" cy="5374817"/>
        </p:xfrm>
        <a:graphic>
          <a:graphicData uri="http://schemas.openxmlformats.org/drawingml/2006/table">
            <a:tbl>
              <a:tblPr bandRow="1">
                <a:tableStyleId>{5C22544A-7EE6-4342-B048-85BDC9FD1C3A}</a:tableStyleId>
              </a:tblPr>
              <a:tblGrid>
                <a:gridCol w="783945">
                  <a:extLst>
                    <a:ext uri="{9D8B030D-6E8A-4147-A177-3AD203B41FA5}">
                      <a16:colId xmlns:a16="http://schemas.microsoft.com/office/drawing/2014/main" val="474038756"/>
                    </a:ext>
                  </a:extLst>
                </a:gridCol>
                <a:gridCol w="1055670">
                  <a:extLst>
                    <a:ext uri="{9D8B030D-6E8A-4147-A177-3AD203B41FA5}">
                      <a16:colId xmlns:a16="http://schemas.microsoft.com/office/drawing/2014/main" val="2569726755"/>
                    </a:ext>
                  </a:extLst>
                </a:gridCol>
                <a:gridCol w="1414851">
                  <a:extLst>
                    <a:ext uri="{9D8B030D-6E8A-4147-A177-3AD203B41FA5}">
                      <a16:colId xmlns:a16="http://schemas.microsoft.com/office/drawing/2014/main" val="3144681712"/>
                    </a:ext>
                  </a:extLst>
                </a:gridCol>
                <a:gridCol w="1280687">
                  <a:extLst>
                    <a:ext uri="{9D8B030D-6E8A-4147-A177-3AD203B41FA5}">
                      <a16:colId xmlns:a16="http://schemas.microsoft.com/office/drawing/2014/main" val="181800141"/>
                    </a:ext>
                  </a:extLst>
                </a:gridCol>
                <a:gridCol w="1984425">
                  <a:extLst>
                    <a:ext uri="{9D8B030D-6E8A-4147-A177-3AD203B41FA5}">
                      <a16:colId xmlns:a16="http://schemas.microsoft.com/office/drawing/2014/main" val="1477033170"/>
                    </a:ext>
                  </a:extLst>
                </a:gridCol>
              </a:tblGrid>
              <a:tr h="162298">
                <a:tc>
                  <a:txBody>
                    <a:bodyPr/>
                    <a:lstStyle/>
                    <a:p>
                      <a:pPr algn="ctr" fontAlgn="ctr"/>
                      <a:endParaRPr lang="en-GB" sz="900" b="0" i="0" u="none" strike="noStrike">
                        <a:solidFill>
                          <a:srgbClr val="000000"/>
                        </a:solidFill>
                        <a:effectLst/>
                        <a:latin typeface="Aptos Narrow" panose="020B000402020202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2">
                  <a:txBody>
                    <a:bodyPr/>
                    <a:lstStyle/>
                    <a:p>
                      <a:pPr algn="ctr" fontAlgn="ctr"/>
                      <a:r>
                        <a:rPr lang="en-GB" sz="900" b="0" i="0" u="none" strike="noStrike">
                          <a:solidFill>
                            <a:srgbClr val="000000"/>
                          </a:solidFill>
                          <a:effectLst/>
                          <a:highlight>
                            <a:srgbClr val="F1A983"/>
                          </a:highlight>
                          <a:latin typeface="Aptos Narrow"/>
                        </a:rPr>
                        <a:t>Baseline Parameters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A983"/>
                    </a:solidFill>
                  </a:tcPr>
                </a:tc>
                <a:tc hMerge="1">
                  <a:txBody>
                    <a:bodyPr/>
                    <a:lstStyle/>
                    <a:p>
                      <a:endParaRPr lang="en-GB"/>
                    </a:p>
                  </a:txBody>
                  <a:tcPr/>
                </a:tc>
                <a:tc gridSpan="2">
                  <a:txBody>
                    <a:bodyPr/>
                    <a:lstStyle/>
                    <a:p>
                      <a:pPr algn="ctr" fontAlgn="ctr"/>
                      <a:r>
                        <a:rPr lang="en-GB" sz="900" b="0" i="0" u="none" strike="noStrike">
                          <a:solidFill>
                            <a:srgbClr val="000000"/>
                          </a:solidFill>
                          <a:effectLst/>
                          <a:highlight>
                            <a:srgbClr val="F1A983"/>
                          </a:highlight>
                          <a:latin typeface="Aptos Narrow"/>
                        </a:rPr>
                        <a:t>Recorded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983"/>
                    </a:solidFill>
                  </a:tcPr>
                </a:tc>
                <a:tc hMerge="1">
                  <a:txBody>
                    <a:bodyPr/>
                    <a:lstStyle/>
                    <a:p>
                      <a:endParaRPr lang="en-GB"/>
                    </a:p>
                  </a:txBody>
                  <a:tcPr/>
                </a:tc>
                <a:extLst>
                  <a:ext uri="{0D108BD9-81ED-4DB2-BD59-A6C34878D82A}">
                    <a16:rowId xmlns:a16="http://schemas.microsoft.com/office/drawing/2014/main" val="286200776"/>
                  </a:ext>
                </a:extLst>
              </a:tr>
              <a:tr h="187591">
                <a:tc>
                  <a:txBody>
                    <a:bodyPr/>
                    <a:lstStyle/>
                    <a:p>
                      <a:pPr algn="ctr" fontAlgn="ctr"/>
                      <a:r>
                        <a:rPr lang="en-GB" sz="900" b="1" i="0" u="none" strike="noStrike">
                          <a:solidFill>
                            <a:srgbClr val="000000"/>
                          </a:solidFill>
                          <a:effectLst/>
                          <a:highlight>
                            <a:srgbClr val="A6C9EC"/>
                          </a:highlight>
                          <a:latin typeface="Aptos Narrow"/>
                        </a:rPr>
                        <a:t>File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ctr" fontAlgn="ctr"/>
                      <a:r>
                        <a:rPr lang="en-GB" sz="900" b="1" i="0" u="none" strike="noStrike">
                          <a:solidFill>
                            <a:srgbClr val="000000"/>
                          </a:solidFill>
                          <a:effectLst/>
                          <a:highlight>
                            <a:srgbClr val="A6C9EC"/>
                          </a:highlight>
                          <a:latin typeface="Aptos Narrow"/>
                        </a:rPr>
                        <a:t>Baseline Size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ctr" fontAlgn="ctr"/>
                      <a:r>
                        <a:rPr lang="en-GB" sz="900" b="1" i="0" u="none" strike="noStrike">
                          <a:solidFill>
                            <a:srgbClr val="000000"/>
                          </a:solidFill>
                          <a:effectLst/>
                          <a:highlight>
                            <a:srgbClr val="A6C9EC"/>
                          </a:highlight>
                          <a:latin typeface="Aptos Narrow"/>
                        </a:rPr>
                        <a:t>Baseline Number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C9EC"/>
                    </a:solidFill>
                  </a:tcPr>
                </a:tc>
                <a:tc>
                  <a:txBody>
                    <a:bodyPr/>
                    <a:lstStyle/>
                    <a:p>
                      <a:pPr algn="ctr" fontAlgn="ctr"/>
                      <a:r>
                        <a:rPr lang="en-GB" sz="900" b="1" i="0" u="none" strike="noStrike">
                          <a:solidFill>
                            <a:srgbClr val="000000"/>
                          </a:solidFill>
                          <a:effectLst/>
                          <a:highlight>
                            <a:srgbClr val="A6C9EC"/>
                          </a:highlight>
                          <a:latin typeface="Aptos Narrow"/>
                        </a:rPr>
                        <a:t>Time Interval </a:t>
                      </a:r>
                      <a:endParaRPr lang="en-GB" sz="900" b="1" i="0" u="none" strike="noStrike">
                        <a:solidFill>
                          <a:srgbClr val="000000"/>
                        </a:solidFill>
                        <a:effectLst/>
                        <a:highlight>
                          <a:srgbClr val="A6C9EC"/>
                        </a:highligh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C9EC"/>
                    </a:solidFill>
                  </a:tcPr>
                </a:tc>
                <a:tc>
                  <a:txBody>
                    <a:bodyPr/>
                    <a:lstStyle/>
                    <a:p>
                      <a:pPr algn="ctr" fontAlgn="ctr"/>
                      <a:r>
                        <a:rPr lang="en-GB" sz="1050" b="1" i="0" u="none" strike="noStrike">
                          <a:solidFill>
                            <a:srgbClr val="000000"/>
                          </a:solidFill>
                          <a:effectLst/>
                          <a:highlight>
                            <a:srgbClr val="D86DCD"/>
                          </a:highlight>
                          <a:latin typeface="Aptos Narrow"/>
                        </a:rPr>
                        <a:t>Volumetric Use Case for Policy</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0" cap="flat" cmpd="sng" algn="ctr">
                      <a:noFill/>
                      <a:prstDash val="solid"/>
                      <a:round/>
                      <a:headEnd type="none" w="med" len="med"/>
                      <a:tailEnd type="none" w="med" len="med"/>
                    </a:lnB>
                    <a:solidFill>
                      <a:srgbClr val="D86DCD"/>
                    </a:solidFill>
                  </a:tcPr>
                </a:tc>
                <a:extLst>
                  <a:ext uri="{0D108BD9-81ED-4DB2-BD59-A6C34878D82A}">
                    <a16:rowId xmlns:a16="http://schemas.microsoft.com/office/drawing/2014/main" val="1516148220"/>
                  </a:ext>
                </a:extLst>
              </a:tr>
              <a:tr h="314058">
                <a:tc>
                  <a:txBody>
                    <a:bodyPr/>
                    <a:lstStyle/>
                    <a:p>
                      <a:pPr algn="ctr" fontAlgn="ctr"/>
                      <a:r>
                        <a:rPr lang="en-GB" sz="900" b="0" i="0" u="none" strike="noStrike">
                          <a:solidFill>
                            <a:srgbClr val="000000"/>
                          </a:solidFill>
                          <a:effectLst/>
                          <a:latin typeface="Aptos Narrow"/>
                        </a:rPr>
                        <a:t>.docx</a:t>
                      </a:r>
                      <a:endParaRPr lang="en-GB" sz="900" b="0" i="0" u="none" strike="noStrike">
                        <a:solidFill>
                          <a:srgbClr val="000000"/>
                        </a:solidFill>
                        <a:effectLst/>
                        <a:latin typeface="Aptos Narrow" panose="020B000402020202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900" b="0" i="0" u="none" strike="noStrike">
                          <a:solidFill>
                            <a:srgbClr val="000000"/>
                          </a:solidFill>
                          <a:effectLst/>
                          <a:latin typeface="Aptos Narrow"/>
                        </a:rPr>
                        <a:t>10 KB - 10 MB</a:t>
                      </a:r>
                    </a:p>
                  </a:txBody>
                  <a:tcPr marL="9525" marR="9525" marT="9525" marB="0" anchor="ctr">
                    <a:lnL>
                      <a:noFill/>
                    </a:lnL>
                    <a:lnR>
                      <a:solidFill>
                        <a:srgbClr val="000000"/>
                      </a:solidFill>
                    </a:lnR>
                    <a:lnT w="6350" cap="flat" cmpd="sng" algn="ctr">
                      <a:solidFill>
                        <a:srgbClr val="000000"/>
                      </a:solidFill>
                      <a:prstDash val="solid"/>
                      <a:round/>
                      <a:headEnd type="none" w="med" len="med"/>
                      <a:tailEnd type="none" w="med" len="med"/>
                    </a:lnT>
                    <a:lnB>
                      <a:noFill/>
                    </a:lnB>
                    <a:noFill/>
                  </a:tcPr>
                </a:tc>
                <a:tc>
                  <a:txBody>
                    <a:bodyPr/>
                    <a:lstStyle/>
                    <a:p>
                      <a:pPr lvl="0" algn="ctr">
                        <a:buNone/>
                      </a:pPr>
                      <a:r>
                        <a:rPr lang="en-GB" sz="900" b="0" i="0" u="none" strike="noStrike">
                          <a:solidFill>
                            <a:srgbClr val="000000"/>
                          </a:solidFill>
                          <a:effectLst/>
                          <a:latin typeface="Aptos Narrow"/>
                        </a:rPr>
                        <a:t>5 files</a:t>
                      </a:r>
                      <a:endParaRPr lang="en-US" sz="1200"/>
                    </a:p>
                  </a:txBody>
                  <a:tcPr marL="9525" marR="9525" marT="9525" marB="0" anchor="ctr">
                    <a:lnL>
                      <a:solidFill>
                        <a:srgbClr val="000000"/>
                      </a:solidFill>
                    </a:lnL>
                    <a:lnR>
                      <a:solidFill>
                        <a:srgbClr val="000000"/>
                      </a:solidFill>
                    </a:lnR>
                    <a:lnT w="12700" cap="flat" cmpd="sng" algn="ctr">
                      <a:solidFill>
                        <a:schemeClr val="tx1"/>
                      </a:solidFill>
                      <a:prstDash val="solid"/>
                      <a:round/>
                      <a:headEnd type="none" w="med" len="med"/>
                      <a:tailEnd type="none" w="med" len="med"/>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GB" sz="900" b="0" i="0" u="none" strike="noStrike" kern="1200">
                          <a:solidFill>
                            <a:srgbClr val="000000"/>
                          </a:solidFill>
                          <a:effectLst/>
                          <a:latin typeface="Aptos Narrow"/>
                          <a:ea typeface="+mn-ea"/>
                          <a:cs typeface="+mn-cs"/>
                        </a:rPr>
                        <a:t>A doc file more than 10 Mb being sent more than 5 times per hour</a:t>
                      </a:r>
                    </a:p>
                  </a:txBody>
                  <a:tcPr marL="9525" marR="9525" marT="9525" marB="0" anchor="ctr">
                    <a:lnL>
                      <a:solidFill>
                        <a:srgbClr val="000000"/>
                      </a:solidFill>
                    </a:lnL>
                    <a:lnR>
                      <a:solidFill>
                        <a:srgbClr val="000000"/>
                      </a:solidFill>
                    </a:lnR>
                    <a:lnT w="0" cap="flat" cmpd="sng" algn="ctr">
                      <a:noFill/>
                      <a:prstDash val="solid"/>
                      <a:round/>
                      <a:headEnd type="none" w="med" len="med"/>
                      <a:tailEnd type="none" w="med" len="med"/>
                    </a:lnT>
                    <a:lnB>
                      <a:solidFill>
                        <a:srgbClr val="000000"/>
                      </a:solidFill>
                    </a:lnB>
                    <a:noFill/>
                  </a:tcPr>
                </a:tc>
                <a:extLst>
                  <a:ext uri="{0D108BD9-81ED-4DB2-BD59-A6C34878D82A}">
                    <a16:rowId xmlns:a16="http://schemas.microsoft.com/office/drawing/2014/main" val="1997679985"/>
                  </a:ext>
                </a:extLst>
              </a:tr>
              <a:tr h="314058">
                <a:tc>
                  <a:txBody>
                    <a:bodyPr/>
                    <a:lstStyle/>
                    <a:p>
                      <a:pPr algn="ctr" fontAlgn="ctr"/>
                      <a:r>
                        <a:rPr lang="en-GB" sz="900" b="0" i="0" u="none" strike="noStrike">
                          <a:solidFill>
                            <a:srgbClr val="000000"/>
                          </a:solidFill>
                          <a:effectLst/>
                          <a:latin typeface="Aptos Narrow"/>
                        </a:rPr>
                        <a:t>.pdf</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100 KB - 15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pdf file more than 15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3499228937"/>
                  </a:ext>
                </a:extLst>
              </a:tr>
              <a:tr h="314058">
                <a:tc>
                  <a:txBody>
                    <a:bodyPr/>
                    <a:lstStyle/>
                    <a:p>
                      <a:pPr algn="ctr" fontAlgn="ctr"/>
                      <a:r>
                        <a:rPr lang="en-GB" sz="900" b="0" i="0" u="none" strike="noStrike">
                          <a:solidFill>
                            <a:srgbClr val="000000"/>
                          </a:solidFill>
                          <a:effectLst/>
                          <a:latin typeface="Aptos Narrow"/>
                        </a:rPr>
                        <a:t>.txt</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Few KB - 1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a:solidFill>
                            <a:srgbClr val="000000"/>
                          </a:solidFill>
                          <a:effectLst/>
                          <a:latin typeface="Aptos Narrow"/>
                          <a:ea typeface="+mn-ea"/>
                          <a:cs typeface="+mn-cs"/>
                        </a:rPr>
                        <a:t>A txt file more than 1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4259447306"/>
                  </a:ext>
                </a:extLst>
              </a:tr>
              <a:tr h="314058">
                <a:tc>
                  <a:txBody>
                    <a:bodyPr/>
                    <a:lstStyle/>
                    <a:p>
                      <a:pPr algn="ctr" fontAlgn="ctr"/>
                      <a:r>
                        <a:rPr lang="en-GB" sz="900" b="0" i="0" u="none" strike="noStrike">
                          <a:solidFill>
                            <a:srgbClr val="000000"/>
                          </a:solidFill>
                          <a:effectLst/>
                          <a:latin typeface="Aptos Narrow"/>
                        </a:rPr>
                        <a:t>.xlsx</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10 KB - 30 MB</a:t>
                      </a:r>
                    </a:p>
                  </a:txBody>
                  <a:tcPr marL="9525" marR="9525" marT="9525" marB="0" anchor="ctr">
                    <a:lnL>
                      <a:noFill/>
                    </a:lnL>
                    <a:lnR>
                      <a:solidFill>
                        <a:srgbClr val="000000"/>
                      </a:solidFill>
                    </a:lnR>
                    <a:lnT>
                      <a:noFill/>
                    </a:lnT>
                    <a:lnB>
                      <a:noFill/>
                    </a:lnB>
                    <a:noFill/>
                  </a:tcPr>
                </a:tc>
                <a:tc>
                  <a:txBody>
                    <a:bodyPr/>
                    <a:lstStyle/>
                    <a:p>
                      <a:pPr lvl="0" algn="ctr">
                        <a:buNone/>
                      </a:pPr>
                      <a:r>
                        <a:rPr lang="en-GB" sz="900" b="0" i="0" u="none" strike="noStrike">
                          <a:solidFill>
                            <a:srgbClr val="000000"/>
                          </a:solidFill>
                          <a:effectLst/>
                          <a:latin typeface="Aptos Narrow"/>
                        </a:rPr>
                        <a:t>5 files</a:t>
                      </a:r>
                      <a:endParaRPr lang="en-US" sz="1200"/>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xlsx file more than 30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3914843039"/>
                  </a:ext>
                </a:extLst>
              </a:tr>
              <a:tr h="314058">
                <a:tc>
                  <a:txBody>
                    <a:bodyPr/>
                    <a:lstStyle/>
                    <a:p>
                      <a:pPr algn="ctr" fontAlgn="ctr"/>
                      <a:r>
                        <a:rPr lang="en-GB" sz="900" b="0" i="0" u="none" strike="noStrike">
                          <a:solidFill>
                            <a:srgbClr val="000000"/>
                          </a:solidFill>
                          <a:effectLst/>
                          <a:latin typeface="Aptos Narrow"/>
                        </a:rPr>
                        <a:t>.csv</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Few KB - 30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a:solidFill>
                            <a:srgbClr val="000000"/>
                          </a:solidFill>
                          <a:effectLst/>
                          <a:latin typeface="Aptos Narrow"/>
                          <a:ea typeface="+mn-ea"/>
                          <a:cs typeface="+mn-cs"/>
                        </a:rPr>
                        <a:t>A csv file more than 30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700665193"/>
                  </a:ext>
                </a:extLst>
              </a:tr>
              <a:tr h="314058">
                <a:tc>
                  <a:txBody>
                    <a:bodyPr/>
                    <a:lstStyle/>
                    <a:p>
                      <a:pPr algn="ctr" fontAlgn="ctr"/>
                      <a:r>
                        <a:rPr lang="en-GB" sz="900" b="0" i="0" u="none" strike="noStrike">
                          <a:solidFill>
                            <a:srgbClr val="000000"/>
                          </a:solidFill>
                          <a:effectLst/>
                          <a:latin typeface="Aptos Narrow"/>
                        </a:rPr>
                        <a:t>.pptx</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 MB - 15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pptx file more than 15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265561716"/>
                  </a:ext>
                </a:extLst>
              </a:tr>
              <a:tr h="314058">
                <a:tc>
                  <a:txBody>
                    <a:bodyPr/>
                    <a:lstStyle/>
                    <a:p>
                      <a:pPr algn="ctr" fontAlgn="ctr"/>
                      <a:r>
                        <a:rPr lang="en-GB" sz="900" b="0" i="0" u="none" strike="noStrike">
                          <a:solidFill>
                            <a:srgbClr val="000000"/>
                          </a:solidFill>
                          <a:effectLst/>
                          <a:latin typeface="Aptos Narrow"/>
                        </a:rPr>
                        <a:t>.jpg</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20 KB - 5 MB</a:t>
                      </a:r>
                    </a:p>
                  </a:txBody>
                  <a:tcPr marL="9525" marR="9525" marT="9525" marB="0" anchor="ctr">
                    <a:lnL>
                      <a:noFill/>
                    </a:lnL>
                    <a:lnR>
                      <a:solidFill>
                        <a:srgbClr val="000000"/>
                      </a:solidFill>
                    </a:lnR>
                    <a:lnT>
                      <a:noFill/>
                    </a:lnT>
                    <a:lnB>
                      <a:noFill/>
                    </a:lnB>
                    <a:noFill/>
                  </a:tcPr>
                </a:tc>
                <a:tc>
                  <a:txBody>
                    <a:bodyPr/>
                    <a:lstStyle/>
                    <a:p>
                      <a:pPr lvl="0" algn="ctr">
                        <a:buNone/>
                      </a:pPr>
                      <a:r>
                        <a:rPr lang="en-GB" sz="900" b="0" i="0" u="none" strike="noStrike">
                          <a:solidFill>
                            <a:srgbClr val="000000"/>
                          </a:solidFill>
                          <a:effectLst/>
                          <a:latin typeface="Aptos Narrow"/>
                        </a:rPr>
                        <a:t>5 files</a:t>
                      </a:r>
                      <a:endParaRPr lang="en-US" sz="1200"/>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a:solidFill>
                            <a:srgbClr val="000000"/>
                          </a:solidFill>
                          <a:effectLst/>
                          <a:latin typeface="Aptos Narrow"/>
                          <a:ea typeface="+mn-ea"/>
                          <a:cs typeface="+mn-cs"/>
                        </a:rPr>
                        <a:t>A jpg file more than 5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2050995510"/>
                  </a:ext>
                </a:extLst>
              </a:tr>
              <a:tr h="314058">
                <a:tc>
                  <a:txBody>
                    <a:bodyPr/>
                    <a:lstStyle/>
                    <a:p>
                      <a:pPr algn="ctr" fontAlgn="ctr"/>
                      <a:r>
                        <a:rPr lang="en-GB" sz="900" b="0" i="0" u="none" strike="noStrike">
                          <a:solidFill>
                            <a:srgbClr val="000000"/>
                          </a:solidFill>
                          <a:effectLst/>
                          <a:latin typeface="Aptos Narrow"/>
                        </a:rPr>
                        <a:t>.</a:t>
                      </a:r>
                      <a:r>
                        <a:rPr lang="en-GB" sz="900" b="0" i="0" u="none" strike="noStrike" err="1">
                          <a:solidFill>
                            <a:srgbClr val="000000"/>
                          </a:solidFill>
                          <a:effectLst/>
                          <a:latin typeface="Aptos Narrow"/>
                        </a:rPr>
                        <a:t>png</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100 KB - 5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a:t>
                      </a:r>
                      <a:r>
                        <a:rPr lang="en-GB" sz="900" b="0" i="0" u="none" strike="noStrike" kern="1200" noProof="0" err="1">
                          <a:solidFill>
                            <a:srgbClr val="000000"/>
                          </a:solidFill>
                          <a:effectLst/>
                          <a:latin typeface="Aptos Narrow"/>
                          <a:ea typeface="+mn-ea"/>
                          <a:cs typeface="+mn-cs"/>
                        </a:rPr>
                        <a:t>png</a:t>
                      </a:r>
                      <a:r>
                        <a:rPr lang="en-GB" sz="900" b="0" i="0" u="none" strike="noStrike" kern="1200" noProof="0">
                          <a:solidFill>
                            <a:srgbClr val="000000"/>
                          </a:solidFill>
                          <a:effectLst/>
                          <a:latin typeface="Aptos Narrow"/>
                          <a:ea typeface="+mn-ea"/>
                          <a:cs typeface="+mn-cs"/>
                        </a:rPr>
                        <a:t>  file more than 15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4278383534"/>
                  </a:ext>
                </a:extLst>
              </a:tr>
              <a:tr h="314058">
                <a:tc>
                  <a:txBody>
                    <a:bodyPr/>
                    <a:lstStyle/>
                    <a:p>
                      <a:pPr algn="ctr" fontAlgn="ctr"/>
                      <a:r>
                        <a:rPr lang="en-GB" sz="900" b="0" i="0" u="none" strike="noStrike">
                          <a:solidFill>
                            <a:srgbClr val="000000"/>
                          </a:solidFill>
                          <a:effectLst/>
                          <a:latin typeface="Aptos Narrow"/>
                        </a:rPr>
                        <a:t>.gif</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100 KB - 5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a:solidFill>
                            <a:srgbClr val="000000"/>
                          </a:solidFill>
                          <a:effectLst/>
                          <a:latin typeface="Aptos Narrow"/>
                          <a:ea typeface="+mn-ea"/>
                          <a:cs typeface="+mn-cs"/>
                        </a:rPr>
                        <a:t>A gif file more than 5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2518567053"/>
                  </a:ext>
                </a:extLst>
              </a:tr>
              <a:tr h="314058">
                <a:tc>
                  <a:txBody>
                    <a:bodyPr/>
                    <a:lstStyle/>
                    <a:p>
                      <a:pPr algn="ctr" fontAlgn="ctr"/>
                      <a:r>
                        <a:rPr lang="en-GB" sz="900" b="0" i="0" u="none" strike="noStrike">
                          <a:solidFill>
                            <a:srgbClr val="000000"/>
                          </a:solidFill>
                          <a:effectLst/>
                          <a:latin typeface="Aptos Narrow"/>
                        </a:rPr>
                        <a:t>.mp3</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 MB per minute</a:t>
                      </a:r>
                    </a:p>
                  </a:txBody>
                  <a:tcPr marL="9525" marR="9525" marT="9525" marB="0" anchor="ctr">
                    <a:lnL>
                      <a:noFill/>
                    </a:lnL>
                    <a:lnR>
                      <a:solidFill>
                        <a:srgbClr val="000000"/>
                      </a:solidFill>
                    </a:lnR>
                    <a:lnT>
                      <a:noFill/>
                    </a:lnT>
                    <a:lnB>
                      <a:noFill/>
                    </a:lnB>
                    <a:noFill/>
                  </a:tcPr>
                </a:tc>
                <a:tc>
                  <a:txBody>
                    <a:bodyPr/>
                    <a:lstStyle/>
                    <a:p>
                      <a:pPr lvl="0" algn="ctr">
                        <a:buNone/>
                      </a:pPr>
                      <a:r>
                        <a:rPr lang="en-GB" sz="900" b="0" i="0" u="none" strike="noStrike">
                          <a:solidFill>
                            <a:srgbClr val="000000"/>
                          </a:solidFill>
                          <a:effectLst/>
                          <a:latin typeface="Aptos Narrow"/>
                        </a:rPr>
                        <a:t>5 files</a:t>
                      </a:r>
                      <a:endParaRPr lang="en-US" sz="1200"/>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mp3  file more than 100 Mb being sent more than 5 times per hour</a:t>
                      </a:r>
                      <a:endParaRPr lang="en-GB"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2294693445"/>
                  </a:ext>
                </a:extLst>
              </a:tr>
              <a:tr h="314058">
                <a:tc>
                  <a:txBody>
                    <a:bodyPr/>
                    <a:lstStyle/>
                    <a:p>
                      <a:pPr algn="ctr" fontAlgn="ctr"/>
                      <a:r>
                        <a:rPr lang="en-GB" sz="900" b="0" i="0" u="none" strike="noStrike">
                          <a:solidFill>
                            <a:srgbClr val="000000"/>
                          </a:solidFill>
                          <a:effectLst/>
                          <a:latin typeface="Aptos Narrow"/>
                        </a:rPr>
                        <a:t>.wav</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10 MB per minute</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a:solidFill>
                            <a:srgbClr val="000000"/>
                          </a:solidFill>
                          <a:effectLst/>
                          <a:latin typeface="Aptos Narrow"/>
                          <a:ea typeface="+mn-ea"/>
                          <a:cs typeface="+mn-cs"/>
                        </a:rPr>
                        <a:t>A wav file more than 100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1349403395"/>
                  </a:ext>
                </a:extLst>
              </a:tr>
              <a:tr h="314058">
                <a:tc>
                  <a:txBody>
                    <a:bodyPr/>
                    <a:lstStyle/>
                    <a:p>
                      <a:pPr algn="ctr" fontAlgn="ctr"/>
                      <a:r>
                        <a:rPr lang="en-GB" sz="900" b="0" i="0" u="none" strike="noStrike">
                          <a:solidFill>
                            <a:srgbClr val="000000"/>
                          </a:solidFill>
                          <a:effectLst/>
                          <a:latin typeface="Aptos Narrow"/>
                        </a:rPr>
                        <a:t>.mp4</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 MB - 3 MB/sec</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mp4 file more than 100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620962992"/>
                  </a:ext>
                </a:extLst>
              </a:tr>
              <a:tr h="314058">
                <a:tc>
                  <a:txBody>
                    <a:bodyPr/>
                    <a:lstStyle/>
                    <a:p>
                      <a:pPr algn="ctr" fontAlgn="ctr"/>
                      <a:r>
                        <a:rPr lang="en-GB" sz="900" b="0" i="0" u="none" strike="noStrike">
                          <a:solidFill>
                            <a:srgbClr val="000000"/>
                          </a:solidFill>
                          <a:effectLst/>
                          <a:latin typeface="Aptos Narrow"/>
                        </a:rPr>
                        <a:t>.mov</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 MB - 3 MB/sec</a:t>
                      </a:r>
                    </a:p>
                  </a:txBody>
                  <a:tcPr marL="9525" marR="9525" marT="9525" marB="0" anchor="ctr">
                    <a:lnL>
                      <a:noFill/>
                    </a:lnL>
                    <a:lnR>
                      <a:solidFill>
                        <a:srgbClr val="000000"/>
                      </a:solidFill>
                    </a:lnR>
                    <a:lnT>
                      <a:noFill/>
                    </a:lnT>
                    <a:lnB>
                      <a:noFill/>
                    </a:lnB>
                    <a:noFill/>
                  </a:tcPr>
                </a:tc>
                <a:tc>
                  <a:txBody>
                    <a:bodyPr/>
                    <a:lstStyle/>
                    <a:p>
                      <a:pPr lvl="0" algn="ctr">
                        <a:buNone/>
                      </a:pPr>
                      <a:r>
                        <a:rPr lang="en-GB" sz="900" b="0" i="0" u="none" strike="noStrike">
                          <a:solidFill>
                            <a:srgbClr val="000000"/>
                          </a:solidFill>
                          <a:effectLst/>
                          <a:latin typeface="Aptos Narrow"/>
                        </a:rPr>
                        <a:t>5 files</a:t>
                      </a:r>
                      <a:endParaRPr lang="en-US" sz="1200"/>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a:solidFill>
                            <a:srgbClr val="000000"/>
                          </a:solidFill>
                          <a:effectLst/>
                          <a:latin typeface="Aptos Narrow"/>
                          <a:ea typeface="+mn-ea"/>
                          <a:cs typeface="+mn-cs"/>
                        </a:rPr>
                        <a:t>A mov file more than 100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1021309440"/>
                  </a:ext>
                </a:extLst>
              </a:tr>
              <a:tr h="314058">
                <a:tc>
                  <a:txBody>
                    <a:bodyPr/>
                    <a:lstStyle/>
                    <a:p>
                      <a:pPr algn="ctr" fontAlgn="ctr"/>
                      <a:r>
                        <a:rPr lang="en-GB" sz="900" b="0" i="0" u="none" strike="noStrike">
                          <a:solidFill>
                            <a:srgbClr val="000000"/>
                          </a:solidFill>
                          <a:effectLst/>
                          <a:latin typeface="Aptos Narrow"/>
                        </a:rPr>
                        <a:t>.zip/.</a:t>
                      </a:r>
                      <a:r>
                        <a:rPr lang="en-GB" sz="900" b="0" i="0" u="none" strike="noStrike" err="1">
                          <a:solidFill>
                            <a:srgbClr val="000000"/>
                          </a:solidFill>
                          <a:effectLst/>
                          <a:latin typeface="Aptos Narrow"/>
                        </a:rPr>
                        <a:t>rar</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10 KB - 30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a:t>
                      </a:r>
                      <a:r>
                        <a:rPr lang="en-GB" sz="900" b="0" i="0" u="none" strike="noStrike" kern="1200" noProof="0" err="1">
                          <a:solidFill>
                            <a:srgbClr val="000000"/>
                          </a:solidFill>
                          <a:effectLst/>
                          <a:latin typeface="Aptos Narrow"/>
                          <a:ea typeface="+mn-ea"/>
                          <a:cs typeface="+mn-cs"/>
                        </a:rPr>
                        <a:t>rar</a:t>
                      </a:r>
                      <a:r>
                        <a:rPr lang="en-GB" sz="900" b="0" i="0" u="none" strike="noStrike" kern="1200" noProof="0">
                          <a:solidFill>
                            <a:srgbClr val="000000"/>
                          </a:solidFill>
                          <a:effectLst/>
                          <a:latin typeface="Aptos Narrow"/>
                          <a:ea typeface="+mn-ea"/>
                          <a:cs typeface="+mn-cs"/>
                        </a:rPr>
                        <a:t> file more than 50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3053409482"/>
                  </a:ext>
                </a:extLst>
              </a:tr>
              <a:tr h="314058">
                <a:tc>
                  <a:txBody>
                    <a:bodyPr/>
                    <a:lstStyle/>
                    <a:p>
                      <a:pPr algn="ctr" fontAlgn="ctr"/>
                      <a:r>
                        <a:rPr lang="en-GB" sz="900" b="0" i="0" u="none" strike="noStrike">
                          <a:solidFill>
                            <a:srgbClr val="000000"/>
                          </a:solidFill>
                          <a:effectLst/>
                          <a:latin typeface="Aptos Narrow"/>
                        </a:rPr>
                        <a:t>.exe</a:t>
                      </a: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Few hundred KB - 5 MB</a:t>
                      </a:r>
                    </a:p>
                  </a:txBody>
                  <a:tcPr marL="9525" marR="9525" marT="9525" marB="0" anchor="ctr">
                    <a:lnL>
                      <a:noFill/>
                    </a:lnL>
                    <a:lnR>
                      <a:solidFill>
                        <a:srgbClr val="000000"/>
                      </a:solidFill>
                    </a:lnR>
                    <a:lnT>
                      <a:noFill/>
                    </a:lnT>
                    <a:lnB>
                      <a:noFill/>
                    </a:lnB>
                    <a:noFill/>
                  </a:tcPr>
                </a:tc>
                <a:tc>
                  <a:txBody>
                    <a:bodyPr/>
                    <a:lstStyle/>
                    <a:p>
                      <a:pPr lvl="0" algn="ctr">
                        <a:lnSpc>
                          <a:spcPct val="100000"/>
                        </a:lnSpc>
                        <a:spcBef>
                          <a:spcPts val="0"/>
                        </a:spcBef>
                        <a:spcAft>
                          <a:spcPts val="0"/>
                        </a:spcAft>
                        <a:buNone/>
                      </a:pPr>
                      <a:r>
                        <a:rPr lang="en-GB" sz="900" b="0" i="0" u="none" strike="noStrike" noProof="0">
                          <a:solidFill>
                            <a:srgbClr val="000000"/>
                          </a:solidFill>
                          <a:effectLst/>
                        </a:rPr>
                        <a:t>5 files</a:t>
                      </a:r>
                      <a:endParaRPr lang="en-GB" sz="900" b="0" i="0" u="none" strike="noStrike" noProof="0">
                        <a:solidFill>
                          <a:srgbClr val="636467"/>
                        </a:solidFill>
                        <a:effectLst/>
                      </a:endParaRPr>
                    </a:p>
                    <a:p>
                      <a:pPr lvl="0" algn="ctr">
                        <a:buNone/>
                      </a:pPr>
                      <a:endParaRPr lang="en-GB" sz="900" b="0" i="0" u="none" strike="noStrike">
                        <a:solidFill>
                          <a:srgbClr val="000000"/>
                        </a:solidFill>
                        <a:effectLst/>
                        <a:latin typeface="Aptos Narrow"/>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solidFill>
                        <a:srgbClr val="000000"/>
                      </a:solidFill>
                    </a:lnL>
                    <a:lnR>
                      <a:solidFill>
                        <a:srgbClr val="000000"/>
                      </a:solidFill>
                    </a:lnR>
                    <a:lnT>
                      <a:noFill/>
                    </a:lnT>
                    <a:lnB>
                      <a:noFill/>
                    </a:lnB>
                    <a:noFill/>
                  </a:tcPr>
                </a:tc>
                <a:tc>
                  <a:txBody>
                    <a:bodyPr/>
                    <a:lstStyle/>
                    <a:p>
                      <a:pPr lvl="0" algn="ctr">
                        <a:buNone/>
                      </a:pPr>
                      <a:r>
                        <a:rPr lang="en-GB" sz="900" b="0" i="0" u="none" strike="noStrike" kern="1200">
                          <a:solidFill>
                            <a:srgbClr val="000000"/>
                          </a:solidFill>
                          <a:effectLst/>
                          <a:latin typeface="Aptos Narrow"/>
                          <a:ea typeface="+mn-ea"/>
                          <a:cs typeface="+mn-cs"/>
                        </a:rPr>
                        <a:t>A exe file more than 10 Mb being sent more than 5 times per hour</a:t>
                      </a:r>
                      <a:endParaRPr lang="en-US"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3839159935"/>
                  </a:ext>
                </a:extLst>
              </a:tr>
              <a:tr h="314058">
                <a:tc>
                  <a:txBody>
                    <a:bodyPr/>
                    <a:lstStyle/>
                    <a:p>
                      <a:pPr algn="ctr" fontAlgn="ctr"/>
                      <a:r>
                        <a:rPr lang="en-GB" sz="900" b="0" i="0" u="none" strike="noStrike">
                          <a:solidFill>
                            <a:srgbClr val="000000"/>
                          </a:solidFill>
                          <a:effectLst/>
                          <a:latin typeface="Aptos Narrow"/>
                        </a:rPr>
                        <a:t>.</a:t>
                      </a:r>
                      <a:r>
                        <a:rPr lang="en-GB" sz="900" b="0" i="0" u="none" strike="noStrike" err="1">
                          <a:solidFill>
                            <a:srgbClr val="000000"/>
                          </a:solidFill>
                          <a:effectLst/>
                          <a:latin typeface="Aptos Narrow"/>
                        </a:rPr>
                        <a:t>eml</a:t>
                      </a:r>
                      <a:r>
                        <a:rPr lang="en-GB" sz="900" b="0" i="0" u="none" strike="noStrike">
                          <a:solidFill>
                            <a:srgbClr val="000000"/>
                          </a:solidFill>
                          <a:effectLst/>
                          <a:latin typeface="Aptos Narrow"/>
                        </a:rPr>
                        <a:t>/.</a:t>
                      </a:r>
                      <a:r>
                        <a:rPr lang="en-GB" sz="900" b="0" i="0" u="none" strike="noStrike" err="1">
                          <a:solidFill>
                            <a:srgbClr val="000000"/>
                          </a:solidFill>
                          <a:effectLst/>
                          <a:latin typeface="Aptos Narrow"/>
                        </a:rPr>
                        <a:t>msg</a:t>
                      </a:r>
                      <a:endParaRPr lang="en-GB" sz="900" b="0" i="0" u="none" strike="noStrike">
                        <a:solidFill>
                          <a:srgbClr val="000000"/>
                        </a:solidFill>
                        <a:effectLst/>
                        <a:latin typeface="Aptos Narrow"/>
                      </a:endParaRPr>
                    </a:p>
                  </a:txBody>
                  <a:tcPr marL="9525" marR="9525" marT="9525" marB="0" anchor="ctr">
                    <a:lnL>
                      <a:noFill/>
                    </a:lnL>
                    <a:lnR>
                      <a:noFill/>
                    </a:lnR>
                    <a:lnT>
                      <a:noFill/>
                    </a:lnT>
                    <a:lnB>
                      <a:noFill/>
                    </a:lnB>
                    <a:noFill/>
                  </a:tcPr>
                </a:tc>
                <a:tc>
                  <a:txBody>
                    <a:bodyPr/>
                    <a:lstStyle/>
                    <a:p>
                      <a:pPr algn="ctr" fontAlgn="ctr"/>
                      <a:r>
                        <a:rPr lang="en-GB" sz="900" b="0" i="0" u="none" strike="noStrike">
                          <a:solidFill>
                            <a:srgbClr val="000000"/>
                          </a:solidFill>
                          <a:effectLst/>
                          <a:latin typeface="Aptos Narrow"/>
                        </a:rPr>
                        <a:t>Few KB - couple MB</a:t>
                      </a:r>
                    </a:p>
                  </a:txBody>
                  <a:tcPr marL="9525" marR="9525" marT="9525" marB="0" anchor="ctr">
                    <a:lnL>
                      <a:noFill/>
                    </a:lnL>
                    <a:lnR>
                      <a:noFill/>
                    </a:lnR>
                    <a:lnT>
                      <a:noFill/>
                    </a:lnT>
                    <a:lnB>
                      <a:noFill/>
                    </a:lnB>
                    <a:noFill/>
                  </a:tcPr>
                </a:tc>
                <a:tc>
                  <a:txBody>
                    <a:bodyPr/>
                    <a:lstStyle/>
                    <a:p>
                      <a:pPr lvl="0" algn="ctr">
                        <a:buNone/>
                      </a:pPr>
                      <a:r>
                        <a:rPr lang="en-GB" sz="900" b="0" i="0" u="none" strike="noStrike">
                          <a:solidFill>
                            <a:srgbClr val="000000"/>
                          </a:solidFill>
                          <a:effectLst/>
                          <a:latin typeface="Aptos Narrow"/>
                        </a:rPr>
                        <a:t>5 files</a:t>
                      </a:r>
                      <a:endParaRPr lang="en-US" sz="1200"/>
                    </a:p>
                  </a:txBody>
                  <a:tcPr marL="9525" marR="9525" marT="9525" marB="0" anchor="ctr">
                    <a:lnL>
                      <a:noFill/>
                    </a:lnL>
                    <a:lnR>
                      <a:noFill/>
                    </a:lnR>
                    <a:lnT w="9525" cap="flat" cmpd="sng" algn="ctr">
                      <a:solidFill>
                        <a:srgbClr val="000000"/>
                      </a:solidFill>
                      <a:prstDash val="solid"/>
                      <a:round/>
                      <a:headEnd type="none" w="med" len="med"/>
                      <a:tailEnd type="none" w="med" len="med"/>
                    </a:lnT>
                    <a:lnB>
                      <a:noFill/>
                    </a:lnB>
                    <a:noFill/>
                  </a:tcPr>
                </a:tc>
                <a:tc>
                  <a:txBody>
                    <a:bodyPr/>
                    <a:lstStyle/>
                    <a:p>
                      <a:pPr algn="ctr" fontAlgn="ctr"/>
                      <a:r>
                        <a:rPr lang="en-GB" sz="900" b="0" i="0" u="none" strike="noStrike" kern="1200">
                          <a:solidFill>
                            <a:srgbClr val="000000"/>
                          </a:solidFill>
                          <a:effectLst/>
                          <a:latin typeface="Aptos Narrow"/>
                          <a:ea typeface="+mn-ea"/>
                          <a:cs typeface="+mn-cs"/>
                        </a:rPr>
                        <a:t>per hour</a:t>
                      </a:r>
                    </a:p>
                  </a:txBody>
                  <a:tcPr marL="9525" marR="9525" marT="9525" marB="0" anchor="ctr">
                    <a:lnL>
                      <a:noFill/>
                    </a:lnL>
                    <a:lnR>
                      <a:solidFill>
                        <a:srgbClr val="000000"/>
                      </a:solidFill>
                    </a:lnR>
                    <a:lnT>
                      <a:noFill/>
                    </a:lnT>
                    <a:lnB>
                      <a:noFill/>
                    </a:lnB>
                    <a:noFill/>
                  </a:tcPr>
                </a:tc>
                <a:tc>
                  <a:txBody>
                    <a:bodyPr/>
                    <a:lstStyle/>
                    <a:p>
                      <a:pPr lvl="0" algn="ctr">
                        <a:buNone/>
                      </a:pPr>
                      <a:r>
                        <a:rPr lang="en-GB" sz="900" b="0" i="0" u="none" strike="noStrike" kern="1200" noProof="0">
                          <a:solidFill>
                            <a:srgbClr val="000000"/>
                          </a:solidFill>
                          <a:effectLst/>
                          <a:latin typeface="Aptos Narrow"/>
                          <a:ea typeface="+mn-ea"/>
                          <a:cs typeface="+mn-cs"/>
                        </a:rPr>
                        <a:t>A </a:t>
                      </a:r>
                      <a:r>
                        <a:rPr lang="en-GB" sz="900" b="0" i="0" u="none" strike="noStrike" kern="1200" noProof="0" err="1">
                          <a:solidFill>
                            <a:srgbClr val="000000"/>
                          </a:solidFill>
                          <a:effectLst/>
                          <a:latin typeface="Aptos Narrow"/>
                          <a:ea typeface="+mn-ea"/>
                          <a:cs typeface="+mn-cs"/>
                        </a:rPr>
                        <a:t>msg</a:t>
                      </a:r>
                      <a:r>
                        <a:rPr lang="en-GB" sz="900" b="0" i="0" u="none" strike="noStrike" kern="1200" noProof="0">
                          <a:solidFill>
                            <a:srgbClr val="000000"/>
                          </a:solidFill>
                          <a:effectLst/>
                          <a:latin typeface="Aptos Narrow"/>
                          <a:ea typeface="+mn-ea"/>
                          <a:cs typeface="+mn-cs"/>
                        </a:rPr>
                        <a:t> file more than 50  Mb being sent more than 5 times per hour</a:t>
                      </a:r>
                      <a:endParaRPr lang="en-GB" sz="900" b="0" i="0" u="none" strike="noStrike" kern="1200">
                        <a:solidFill>
                          <a:srgbClr val="000000"/>
                        </a:solidFill>
                        <a:effectLst/>
                        <a:latin typeface="Aptos Narrow"/>
                        <a:ea typeface="+mn-ea"/>
                        <a:cs typeface="+mn-cs"/>
                      </a:endParaRPr>
                    </a:p>
                  </a:txBody>
                  <a:tcPr marL="9525" marR="9525" marT="9525" marB="0" anchor="ctr">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398291321"/>
                  </a:ext>
                </a:extLst>
              </a:tr>
            </a:tbl>
          </a:graphicData>
        </a:graphic>
      </p:graphicFrame>
      <p:sp>
        <p:nvSpPr>
          <p:cNvPr id="7" name="TextBox 6">
            <a:extLst>
              <a:ext uri="{FF2B5EF4-FFF2-40B4-BE49-F238E27FC236}">
                <a16:creationId xmlns:a16="http://schemas.microsoft.com/office/drawing/2014/main" id="{07DD1D45-1C27-E81C-018F-3AB9C6620191}"/>
              </a:ext>
            </a:extLst>
          </p:cNvPr>
          <p:cNvSpPr txBox="1"/>
          <p:nvPr/>
        </p:nvSpPr>
        <p:spPr>
          <a:xfrm>
            <a:off x="989150" y="1140646"/>
            <a:ext cx="4047076" cy="3604386"/>
          </a:xfrm>
          <a:prstGeom prst="rect">
            <a:avLst/>
          </a:prstGeom>
        </p:spPr>
        <p:txBody>
          <a:bodyPr vert="horz" wrap="square" lIns="0" tIns="0" rIns="0" bIns="0" rtlCol="0" anchor="t" anchorCtr="0">
            <a:noAutofit/>
          </a:bodyPr>
          <a:lstStyle/>
          <a:p>
            <a:pPr algn="l">
              <a:spcAft>
                <a:spcPts val="600"/>
              </a:spcAft>
            </a:pPr>
            <a:r>
              <a:rPr lang="en-GB" sz="1400">
                <a:solidFill>
                  <a:schemeClr val="tx2"/>
                </a:solidFill>
              </a:rPr>
              <a:t>The table on the right shows the baselining of file types, sizes and number of files that can be expected to sent across a clients network per hour. This exercise was used to help develop the potential use cases in the right most column by determining what typical network traffic will look like for the specific file types. </a:t>
            </a:r>
          </a:p>
          <a:p>
            <a:pPr algn="l">
              <a:spcAft>
                <a:spcPts val="600"/>
              </a:spcAft>
            </a:pPr>
            <a:endParaRPr lang="en-GB" sz="1400">
              <a:solidFill>
                <a:schemeClr val="tx2"/>
              </a:solidFill>
            </a:endParaRPr>
          </a:p>
          <a:p>
            <a:pPr algn="l">
              <a:spcAft>
                <a:spcPts val="600"/>
              </a:spcAft>
            </a:pPr>
            <a:r>
              <a:rPr lang="en-GB" sz="1400">
                <a:solidFill>
                  <a:schemeClr val="tx2"/>
                </a:solidFill>
              </a:rPr>
              <a:t>Although volumetric use cases may not be the focus of the engagement you are working on, you should conduct similar exercises to determine what typical network activity looks like for your client. You will then be able to develop use cases to catch activity outside what would normally be expected. </a:t>
            </a:r>
          </a:p>
        </p:txBody>
      </p:sp>
    </p:spTree>
    <p:extLst>
      <p:ext uri="{BB962C8B-B14F-4D97-AF65-F5344CB8AC3E}">
        <p14:creationId xmlns:p14="http://schemas.microsoft.com/office/powerpoint/2010/main" val="403270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89150" y="447675"/>
            <a:ext cx="10204450" cy="533400"/>
          </a:xfrm>
        </p:spPr>
        <p:txBody>
          <a:bodyPr/>
          <a:lstStyle/>
          <a:p>
            <a:r>
              <a:rPr lang="en-GB" sz="4000"/>
              <a:t>Deliverable: Developing new use cases</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p:txBody>
          <a:bodyPr/>
          <a:lstStyle/>
          <a:p>
            <a:r>
              <a:rPr lang="en-GB" sz="1400" b="0"/>
              <a:t>Having analysed the current use cases, you should have identified gaps in the current DLP policies and rules. You can now begin developing use cases to fill in these gaps in protection. To do this you should develop a hypothesis for the new use cases, based on what you have learned about the client organisation and their DLP objectives. </a:t>
            </a:r>
          </a:p>
          <a:p>
            <a:r>
              <a:rPr lang="en-GB" sz="1400" b="0"/>
              <a:t>Below is an example for a hypothesis based around volumetric DLP. It includes the baseline parameters to be measured, the data to be recorded and the kind of data needed to create the policy.</a:t>
            </a:r>
          </a:p>
          <a:p>
            <a:r>
              <a:rPr lang="en-GB" sz="1400" b="0"/>
              <a:t>These use cases will be a key deliverable for the client.</a:t>
            </a:r>
          </a:p>
          <a:p>
            <a:endParaRPr lang="en-GB" sz="1400" b="0"/>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grpSp>
        <p:nvGrpSpPr>
          <p:cNvPr id="6" name="Group 5">
            <a:extLst>
              <a:ext uri="{FF2B5EF4-FFF2-40B4-BE49-F238E27FC236}">
                <a16:creationId xmlns:a16="http://schemas.microsoft.com/office/drawing/2014/main" id="{8F59D6C5-9FB7-7051-6838-187300289AE8}"/>
              </a:ext>
            </a:extLst>
          </p:cNvPr>
          <p:cNvGrpSpPr/>
          <p:nvPr/>
        </p:nvGrpSpPr>
        <p:grpSpPr>
          <a:xfrm>
            <a:off x="989150" y="2829937"/>
            <a:ext cx="11283547" cy="3046988"/>
            <a:chOff x="908453" y="2829937"/>
            <a:chExt cx="11283547" cy="3046988"/>
          </a:xfrm>
        </p:grpSpPr>
        <p:sp>
          <p:nvSpPr>
            <p:cNvPr id="2" name="TextBox 1">
              <a:extLst>
                <a:ext uri="{FF2B5EF4-FFF2-40B4-BE49-F238E27FC236}">
                  <a16:creationId xmlns:a16="http://schemas.microsoft.com/office/drawing/2014/main" id="{DB771656-D96A-08FC-307D-71804883BE28}"/>
                </a:ext>
              </a:extLst>
            </p:cNvPr>
            <p:cNvSpPr txBox="1"/>
            <p:nvPr/>
          </p:nvSpPr>
          <p:spPr>
            <a:xfrm>
              <a:off x="908453" y="2829937"/>
              <a:ext cx="11132501" cy="3046988"/>
            </a:xfrm>
            <a:prstGeom prst="rect">
              <a:avLst/>
            </a:prstGeom>
            <a:noFill/>
          </p:spPr>
          <p:txBody>
            <a:bodyPr wrap="square" lIns="91440" tIns="45720" rIns="91440" bIns="45720" anchor="t">
              <a:spAutoFit/>
            </a:bodyPr>
            <a:lstStyle/>
            <a:p>
              <a:r>
                <a:rPr lang="en-US" sz="1400" b="1">
                  <a:solidFill>
                    <a:srgbClr val="0D0D0D"/>
                  </a:solidFill>
                  <a:ea typeface="+mn-lt"/>
                  <a:cs typeface="+mn-lt"/>
                </a:rPr>
                <a:t>Baseline Parameters</a:t>
              </a:r>
              <a:r>
                <a:rPr lang="en-US" sz="1400" i="0">
                  <a:solidFill>
                    <a:srgbClr val="0D0D0D"/>
                  </a:solidFill>
                  <a:effectLst/>
                  <a:latin typeface="Arial"/>
                  <a:cs typeface="Arial"/>
                </a:rPr>
                <a:t>:</a:t>
              </a:r>
              <a:r>
                <a:rPr lang="en-US" sz="1400">
                  <a:solidFill>
                    <a:srgbClr val="0D0D0D"/>
                  </a:solidFill>
                  <a:latin typeface="Arial"/>
                  <a:cs typeface="Arial"/>
                </a:rPr>
                <a:t> </a:t>
              </a:r>
              <a:endParaRPr lang="en-US" sz="1400">
                <a:solidFill>
                  <a:srgbClr val="0D0D0D"/>
                </a:solidFill>
              </a:endParaRPr>
            </a:p>
            <a:p>
              <a:pPr marL="171450" indent="-171450">
                <a:buFont typeface="Arial"/>
                <a:buChar char="•"/>
              </a:pPr>
              <a:endParaRPr lang="en-GB" sz="1200" b="1">
                <a:solidFill>
                  <a:srgbClr val="000000"/>
                </a:solidFill>
                <a:highlight>
                  <a:srgbClr val="A6C9EC"/>
                </a:highlight>
                <a:ea typeface="+mn-lt"/>
                <a:cs typeface="+mn-lt"/>
              </a:endParaRPr>
            </a:p>
            <a:p>
              <a:pPr marL="171450" indent="-171450">
                <a:buFont typeface="Arial"/>
                <a:buChar char="•"/>
              </a:pPr>
              <a:r>
                <a:rPr lang="en-GB" sz="1200" b="1">
                  <a:solidFill>
                    <a:srgbClr val="000000"/>
                  </a:solidFill>
                  <a:highlight>
                    <a:srgbClr val="A6C9EC"/>
                  </a:highlight>
                  <a:ea typeface="+mn-lt"/>
                  <a:cs typeface="+mn-lt"/>
                </a:rPr>
                <a:t>Filetypes</a:t>
              </a:r>
            </a:p>
            <a:p>
              <a:pPr marL="171450" indent="-171450">
                <a:buFont typeface="Arial"/>
                <a:buChar char="•"/>
              </a:pPr>
              <a:r>
                <a:rPr lang="en-GB" sz="1200" b="1">
                  <a:solidFill>
                    <a:srgbClr val="000000"/>
                  </a:solidFill>
                  <a:highlight>
                    <a:srgbClr val="A6C9EC"/>
                  </a:highlight>
                  <a:ea typeface="+mn-lt"/>
                  <a:cs typeface="+mn-lt"/>
                </a:rPr>
                <a:t>Baseline Size</a:t>
              </a:r>
              <a:endParaRPr lang="en-US" sz="1200">
                <a:solidFill>
                  <a:srgbClr val="636467"/>
                </a:solidFill>
                <a:ea typeface="+mn-lt"/>
                <a:cs typeface="+mn-lt"/>
              </a:endParaRPr>
            </a:p>
            <a:p>
              <a:pPr marL="171450" indent="-171450">
                <a:buFont typeface="Arial"/>
                <a:buChar char="•"/>
              </a:pPr>
              <a:r>
                <a:rPr lang="en-GB" sz="1200" b="1">
                  <a:solidFill>
                    <a:srgbClr val="000000"/>
                  </a:solidFill>
                  <a:highlight>
                    <a:srgbClr val="A6C9EC"/>
                  </a:highlight>
                  <a:ea typeface="+mn-lt"/>
                  <a:cs typeface="+mn-lt"/>
                </a:rPr>
                <a:t>Baseline Number of Files </a:t>
              </a:r>
              <a:r>
                <a:rPr lang="en-GB" b="1">
                  <a:solidFill>
                    <a:srgbClr val="000000"/>
                  </a:solidFill>
                  <a:highlight>
                    <a:srgbClr val="A6C9EC"/>
                  </a:highlight>
                  <a:ea typeface="+mn-lt"/>
                  <a:cs typeface="+mn-lt"/>
                </a:rPr>
                <a:t> </a:t>
              </a:r>
              <a:endParaRPr lang="en-GB">
                <a:solidFill>
                  <a:srgbClr val="636467"/>
                </a:solidFill>
                <a:highlight>
                  <a:srgbClr val="A6C9EC"/>
                </a:highlight>
                <a:latin typeface="Arial" panose="020B0604020202020204" pitchFamily="34" charset="0"/>
                <a:cs typeface="Arial" panose="020B0604020202020204" pitchFamily="34" charset="0"/>
              </a:endParaRPr>
            </a:p>
            <a:p>
              <a:pPr marL="171450" indent="-171450">
                <a:buFont typeface="Arial"/>
                <a:buChar char="•"/>
              </a:pPr>
              <a:endParaRPr lang="en-GB" b="1">
                <a:solidFill>
                  <a:srgbClr val="000000"/>
                </a:solidFill>
                <a:highlight>
                  <a:srgbClr val="A6C9EC"/>
                </a:highlight>
                <a:latin typeface="Arial" panose="020B0604020202020204" pitchFamily="34" charset="0"/>
                <a:cs typeface="Arial" panose="020B0604020202020204" pitchFamily="34" charset="0"/>
              </a:endParaRPr>
            </a:p>
            <a:p>
              <a:pPr marL="171450" indent="-171450">
                <a:buFont typeface="Arial"/>
                <a:buChar char="•"/>
              </a:pPr>
              <a:endParaRPr lang="en-US" sz="2000">
                <a:solidFill>
                  <a:srgbClr val="0D0D0D"/>
                </a:solidFill>
                <a:latin typeface="Arial" panose="020B0604020202020204" pitchFamily="34" charset="0"/>
                <a:cs typeface="Arial" panose="020B0604020202020204" pitchFamily="34" charset="0"/>
              </a:endParaRPr>
            </a:p>
            <a:p>
              <a:endParaRPr lang="en-US" sz="2000">
                <a:solidFill>
                  <a:srgbClr val="0D0D0D"/>
                </a:solidFill>
                <a:latin typeface="Arial" panose="020B0604020202020204" pitchFamily="34" charset="0"/>
                <a:cs typeface="Arial" panose="020B0604020202020204" pitchFamily="34" charset="0"/>
              </a:endParaRPr>
            </a:p>
            <a:p>
              <a:endParaRPr lang="en-US" sz="2000">
                <a:solidFill>
                  <a:srgbClr val="0D0D0D"/>
                </a:solidFill>
                <a:latin typeface="Arial" panose="020B0604020202020204" pitchFamily="34" charset="0"/>
                <a:cs typeface="Arial" panose="020B0604020202020204" pitchFamily="34" charset="0"/>
              </a:endParaRPr>
            </a:p>
            <a:p>
              <a:endParaRPr lang="en-US" sz="2000">
                <a:solidFill>
                  <a:srgbClr val="0D0D0D"/>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2000">
                <a:solidFill>
                  <a:srgbClr val="0D0D0D"/>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780758C-C403-70D2-FE8C-24A581D5F0D6}"/>
                </a:ext>
              </a:extLst>
            </p:cNvPr>
            <p:cNvSpPr txBox="1"/>
            <p:nvPr/>
          </p:nvSpPr>
          <p:spPr>
            <a:xfrm>
              <a:off x="1232593" y="3914699"/>
              <a:ext cx="10959407" cy="1292662"/>
            </a:xfrm>
            <a:prstGeom prst="rect">
              <a:avLst/>
            </a:prstGeom>
            <a:noFill/>
          </p:spPr>
          <p:txBody>
            <a:bodyPr wrap="square" lIns="91440" tIns="45720" rIns="91440" bIns="45720" anchor="t">
              <a:spAutoFit/>
            </a:bodyPr>
            <a:lstStyle/>
            <a:p>
              <a:r>
                <a:rPr lang="en-US" sz="1400" b="1">
                  <a:solidFill>
                    <a:srgbClr val="0D0D0D"/>
                  </a:solidFill>
                  <a:ea typeface="+mn-lt"/>
                  <a:cs typeface="+mn-lt"/>
                </a:rPr>
                <a:t>Recorded Data</a:t>
              </a:r>
              <a:r>
                <a:rPr lang="en-US" sz="1400" b="1" i="0">
                  <a:solidFill>
                    <a:srgbClr val="0D0D0D"/>
                  </a:solidFill>
                  <a:effectLst/>
                  <a:latin typeface="Arial"/>
                  <a:cs typeface="Arial"/>
                </a:rPr>
                <a:t>:</a:t>
              </a:r>
              <a:r>
                <a:rPr lang="en-US" sz="1400" b="1">
                  <a:solidFill>
                    <a:srgbClr val="0D0D0D"/>
                  </a:solidFill>
                  <a:latin typeface="Arial"/>
                  <a:cs typeface="Arial"/>
                </a:rPr>
                <a:t> </a:t>
              </a:r>
              <a:endParaRPr lang="es-ES" sz="1400">
                <a:solidFill>
                  <a:srgbClr val="0D0D0D"/>
                </a:solidFill>
                <a:latin typeface="Arial"/>
                <a:cs typeface="Arial"/>
              </a:endParaRPr>
            </a:p>
            <a:p>
              <a:pPr marL="171450" indent="-171450">
                <a:buFont typeface="Arial"/>
                <a:buChar char="•"/>
              </a:pPr>
              <a:r>
                <a:rPr lang="en-GB" sz="1200" b="1">
                  <a:solidFill>
                    <a:srgbClr val="000000"/>
                  </a:solidFill>
                  <a:highlight>
                    <a:srgbClr val="A6C9EC"/>
                  </a:highlight>
                  <a:ea typeface="+mn-lt"/>
                  <a:cs typeface="+mn-lt"/>
                </a:rPr>
                <a:t>Time Interval </a:t>
              </a:r>
              <a:endParaRPr lang="en-US" sz="1200">
                <a:solidFill>
                  <a:srgbClr val="636467"/>
                </a:solidFill>
                <a:ea typeface="+mn-lt"/>
                <a:cs typeface="+mn-lt"/>
              </a:endParaRPr>
            </a:p>
            <a:p>
              <a:pPr marL="171450" indent="-171450">
                <a:buFont typeface="Arial"/>
                <a:buChar char="•"/>
              </a:pPr>
              <a:r>
                <a:rPr lang="en-GB" sz="1200" b="1">
                  <a:solidFill>
                    <a:srgbClr val="000000"/>
                  </a:solidFill>
                  <a:highlight>
                    <a:srgbClr val="D86DCD"/>
                  </a:highlight>
                  <a:ea typeface="+mn-lt"/>
                  <a:cs typeface="+mn-lt"/>
                </a:rPr>
                <a:t>Volumetric parameters  for Policy</a:t>
              </a:r>
              <a:endParaRPr lang="en-GB" sz="1200" b="1">
                <a:solidFill>
                  <a:srgbClr val="000000"/>
                </a:solidFill>
                <a:highlight>
                  <a:srgbClr val="A6C9EC"/>
                </a:highlight>
                <a:ea typeface="+mn-lt"/>
                <a:cs typeface="+mn-lt"/>
              </a:endParaRPr>
            </a:p>
            <a:p>
              <a:pPr marL="171450" indent="-171450">
                <a:buFont typeface="Arial"/>
                <a:buChar char="•"/>
              </a:pPr>
              <a:endParaRPr lang="en-US" sz="2000" b="1">
                <a:solidFill>
                  <a:srgbClr val="0D0D0D"/>
                </a:solidFill>
                <a:latin typeface="Arial"/>
                <a:cs typeface="Arial"/>
              </a:endParaRPr>
            </a:p>
            <a:p>
              <a:endParaRPr lang="en-US" sz="2000" b="1" i="0">
                <a:solidFill>
                  <a:srgbClr val="0D0D0D"/>
                </a:solidFill>
                <a:effectLst/>
                <a:latin typeface="Arial"/>
                <a:cs typeface="Arial"/>
              </a:endParaRPr>
            </a:p>
          </p:txBody>
        </p:sp>
        <p:sp>
          <p:nvSpPr>
            <p:cNvPr id="4" name="TextBox 3">
              <a:extLst>
                <a:ext uri="{FF2B5EF4-FFF2-40B4-BE49-F238E27FC236}">
                  <a16:creationId xmlns:a16="http://schemas.microsoft.com/office/drawing/2014/main" id="{91149EB0-732C-4F93-A7EA-52EFF48C1EE7}"/>
                </a:ext>
              </a:extLst>
            </p:cNvPr>
            <p:cNvSpPr txBox="1"/>
            <p:nvPr/>
          </p:nvSpPr>
          <p:spPr>
            <a:xfrm>
              <a:off x="1125853" y="4765007"/>
              <a:ext cx="10697699" cy="907941"/>
            </a:xfrm>
            <a:prstGeom prst="rect">
              <a:avLst/>
            </a:prstGeom>
            <a:solidFill>
              <a:schemeClr val="bg1"/>
            </a:solidFill>
          </p:spPr>
          <p:txBody>
            <a:bodyPr wrap="square" lIns="91440" tIns="45720" rIns="91440" bIns="45720" anchor="t">
              <a:spAutoFit/>
            </a:bodyPr>
            <a:lstStyle/>
            <a:p>
              <a:pPr algn="ctr"/>
              <a:r>
                <a:rPr lang="en-US" sz="1100">
                  <a:solidFill>
                    <a:srgbClr val="0D0D0D"/>
                  </a:solidFill>
                  <a:latin typeface="Arial"/>
                  <a:cs typeface="Arial"/>
                </a:rPr>
                <a:t>Volumetric policy will be created using combination of </a:t>
              </a:r>
              <a:r>
                <a:rPr lang="en-US" sz="1100">
                  <a:solidFill>
                    <a:srgbClr val="0D0D0D"/>
                  </a:solidFill>
                  <a:highlight>
                    <a:srgbClr val="00FFFF"/>
                  </a:highlight>
                  <a:latin typeface="Arial"/>
                  <a:cs typeface="Arial"/>
                </a:rPr>
                <a:t>"Data Theft Attribute" , "Volumetric Use case for Policy ". </a:t>
              </a:r>
            </a:p>
            <a:p>
              <a:pPr marL="342900" indent="-342900">
                <a:buFont typeface="Arial"/>
                <a:buChar char="•"/>
              </a:pPr>
              <a:r>
                <a:rPr lang="en-US" sz="1100">
                  <a:solidFill>
                    <a:srgbClr val="0D0D0D"/>
                  </a:solidFill>
                  <a:latin typeface="Arial"/>
                  <a:cs typeface="Arial"/>
                </a:rPr>
                <a:t>The policy will be finetuned, allow lists and deny lists for specific patterns of filetypes and different transfer patters can be added to it to keep on improving the databased of legitimate and malicious  file transfer behaviors.</a:t>
              </a:r>
              <a:endParaRPr lang="en-US" sz="1100">
                <a:solidFill>
                  <a:srgbClr val="0D0D0D"/>
                </a:solidFill>
                <a:highlight>
                  <a:srgbClr val="00FFFF"/>
                </a:highlight>
                <a:latin typeface="Arial" panose="020B0604020202020204" pitchFamily="34" charset="0"/>
                <a:cs typeface="Arial" panose="020B0604020202020204" pitchFamily="34" charset="0"/>
              </a:endParaRPr>
            </a:p>
            <a:p>
              <a:pPr algn="ctr"/>
              <a:endParaRPr lang="en-US" sz="2000">
                <a:solidFill>
                  <a:srgbClr val="0D0D0D"/>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5945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89150" y="447675"/>
            <a:ext cx="10204450" cy="533400"/>
          </a:xfrm>
        </p:spPr>
        <p:txBody>
          <a:bodyPr/>
          <a:lstStyle/>
          <a:p>
            <a:r>
              <a:rPr lang="en-GB" sz="4000"/>
              <a:t>Developing use cases, Cont.</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graphicFrame>
        <p:nvGraphicFramePr>
          <p:cNvPr id="9" name="Table 8">
            <a:extLst>
              <a:ext uri="{FF2B5EF4-FFF2-40B4-BE49-F238E27FC236}">
                <a16:creationId xmlns:a16="http://schemas.microsoft.com/office/drawing/2014/main" id="{030A1CA9-6D8C-C78F-3171-17E440213EDC}"/>
              </a:ext>
            </a:extLst>
          </p:cNvPr>
          <p:cNvGraphicFramePr>
            <a:graphicFrameLocks noGrp="1"/>
          </p:cNvGraphicFramePr>
          <p:nvPr>
            <p:extLst>
              <p:ext uri="{D42A27DB-BD31-4B8C-83A1-F6EECF244321}">
                <p14:modId xmlns:p14="http://schemas.microsoft.com/office/powerpoint/2010/main" val="4184951460"/>
              </p:ext>
            </p:extLst>
          </p:nvPr>
        </p:nvGraphicFramePr>
        <p:xfrm>
          <a:off x="5430264" y="590209"/>
          <a:ext cx="6533847" cy="5479436"/>
        </p:xfrm>
        <a:graphic>
          <a:graphicData uri="http://schemas.openxmlformats.org/drawingml/2006/table">
            <a:tbl>
              <a:tblPr>
                <a:tableStyleId>{5C22544A-7EE6-4342-B048-85BDC9FD1C3A}</a:tableStyleId>
              </a:tblPr>
              <a:tblGrid>
                <a:gridCol w="194794">
                  <a:extLst>
                    <a:ext uri="{9D8B030D-6E8A-4147-A177-3AD203B41FA5}">
                      <a16:colId xmlns:a16="http://schemas.microsoft.com/office/drawing/2014/main" val="3460596891"/>
                    </a:ext>
                  </a:extLst>
                </a:gridCol>
                <a:gridCol w="1033907">
                  <a:extLst>
                    <a:ext uri="{9D8B030D-6E8A-4147-A177-3AD203B41FA5}">
                      <a16:colId xmlns:a16="http://schemas.microsoft.com/office/drawing/2014/main" val="3845522364"/>
                    </a:ext>
                  </a:extLst>
                </a:gridCol>
                <a:gridCol w="1653849">
                  <a:extLst>
                    <a:ext uri="{9D8B030D-6E8A-4147-A177-3AD203B41FA5}">
                      <a16:colId xmlns:a16="http://schemas.microsoft.com/office/drawing/2014/main" val="1003504145"/>
                    </a:ext>
                  </a:extLst>
                </a:gridCol>
                <a:gridCol w="1377454">
                  <a:extLst>
                    <a:ext uri="{9D8B030D-6E8A-4147-A177-3AD203B41FA5}">
                      <a16:colId xmlns:a16="http://schemas.microsoft.com/office/drawing/2014/main" val="1981841444"/>
                    </a:ext>
                  </a:extLst>
                </a:gridCol>
                <a:gridCol w="1610798">
                  <a:extLst>
                    <a:ext uri="{9D8B030D-6E8A-4147-A177-3AD203B41FA5}">
                      <a16:colId xmlns:a16="http://schemas.microsoft.com/office/drawing/2014/main" val="2109746873"/>
                    </a:ext>
                  </a:extLst>
                </a:gridCol>
                <a:gridCol w="663045">
                  <a:extLst>
                    <a:ext uri="{9D8B030D-6E8A-4147-A177-3AD203B41FA5}">
                      <a16:colId xmlns:a16="http://schemas.microsoft.com/office/drawing/2014/main" val="3468952787"/>
                    </a:ext>
                  </a:extLst>
                </a:gridCol>
              </a:tblGrid>
              <a:tr h="514058">
                <a:tc>
                  <a:txBody>
                    <a:bodyPr/>
                    <a:lstStyle/>
                    <a:p>
                      <a:pPr marL="0" algn="ctr" defTabSz="914400" rtl="0" eaLnBrk="1" fontAlgn="ctr" latinLnBrk="0" hangingPunct="1"/>
                      <a:r>
                        <a:rPr lang="en-GB" sz="700" b="1" kern="1200">
                          <a:solidFill>
                            <a:schemeClr val="lt1"/>
                          </a:solidFill>
                          <a:latin typeface="PP Neue Montreal AOS PPT"/>
                          <a:ea typeface="+mn-ea"/>
                          <a:cs typeface="Calibri"/>
                        </a:rPr>
                        <a:t>#</a:t>
                      </a:r>
                    </a:p>
                  </a:txBody>
                  <a:tcPr marL="7770" marR="7770" marT="7770" marB="0" anchor="ctr">
                    <a:solidFill>
                      <a:schemeClr val="accent1"/>
                    </a:solidFill>
                  </a:tcPr>
                </a:tc>
                <a:tc>
                  <a:txBody>
                    <a:bodyPr/>
                    <a:lstStyle/>
                    <a:p>
                      <a:pPr marL="0" algn="ctr" defTabSz="914400" rtl="0" eaLnBrk="1" fontAlgn="ctr" latinLnBrk="0" hangingPunct="1"/>
                      <a:r>
                        <a:rPr lang="en-GB" sz="1000" b="1" kern="1200">
                          <a:solidFill>
                            <a:schemeClr val="lt1"/>
                          </a:solidFill>
                          <a:latin typeface="PP Neue Montreal AOS PPT"/>
                          <a:ea typeface="+mn-ea"/>
                          <a:cs typeface="Calibri"/>
                        </a:rPr>
                        <a:t>Use case</a:t>
                      </a:r>
                    </a:p>
                  </a:txBody>
                  <a:tcPr marL="7770" marR="7770" marT="7770" marB="0" anchor="ctr">
                    <a:solidFill>
                      <a:schemeClr val="accent1"/>
                    </a:solidFill>
                  </a:tcPr>
                </a:tc>
                <a:tc>
                  <a:txBody>
                    <a:bodyPr/>
                    <a:lstStyle/>
                    <a:p>
                      <a:pPr marL="0" algn="ctr" defTabSz="914400" rtl="0" eaLnBrk="1" fontAlgn="ctr" latinLnBrk="0" hangingPunct="1"/>
                      <a:r>
                        <a:rPr lang="en-GB" sz="1000" b="1" kern="1200">
                          <a:solidFill>
                            <a:schemeClr val="lt1"/>
                          </a:solidFill>
                          <a:latin typeface="PP Neue Montreal AOS PPT"/>
                          <a:ea typeface="+mn-ea"/>
                          <a:cs typeface="Calibri"/>
                        </a:rPr>
                        <a:t>Description</a:t>
                      </a:r>
                    </a:p>
                  </a:txBody>
                  <a:tcPr marL="7770" marR="7770" marT="7770" marB="0" anchor="ctr">
                    <a:solidFill>
                      <a:schemeClr val="accent1"/>
                    </a:solidFill>
                  </a:tcPr>
                </a:tc>
                <a:tc>
                  <a:txBody>
                    <a:bodyPr/>
                    <a:lstStyle/>
                    <a:p>
                      <a:pPr marL="0" algn="ctr" rtl="0" eaLnBrk="1" fontAlgn="ctr" latinLnBrk="0" hangingPunct="1"/>
                      <a:r>
                        <a:rPr lang="en-GB" sz="1000" b="1" kern="1200">
                          <a:solidFill>
                            <a:schemeClr val="lt1"/>
                          </a:solidFill>
                          <a:latin typeface="PP Neue Montreal AOS PPT"/>
                          <a:ea typeface="+mn-ea"/>
                          <a:cs typeface="Calibri"/>
                        </a:rPr>
                        <a:t>Nature of Data (All categories)</a:t>
                      </a:r>
                    </a:p>
                  </a:txBody>
                  <a:tcPr marL="7770" marR="7770" marT="7770" marB="0" anchor="ctr">
                    <a:solidFill>
                      <a:schemeClr val="accent1"/>
                    </a:solidFill>
                  </a:tcPr>
                </a:tc>
                <a:tc>
                  <a:txBody>
                    <a:bodyPr/>
                    <a:lstStyle/>
                    <a:p>
                      <a:pPr marL="0" lvl="0" algn="ctr">
                        <a:buNone/>
                      </a:pPr>
                      <a:r>
                        <a:rPr lang="en-GB" sz="1000" b="1" kern="1200">
                          <a:solidFill>
                            <a:schemeClr val="lt1"/>
                          </a:solidFill>
                          <a:latin typeface="PP Neue Montreal AOS PPT"/>
                          <a:ea typeface="+mn-ea"/>
                          <a:cs typeface="Calibri"/>
                        </a:rPr>
                        <a:t>Deployment Stages</a:t>
                      </a:r>
                      <a:endParaRPr lang="en-GB" sz="1000" b="1" kern="1200" err="1">
                        <a:solidFill>
                          <a:schemeClr val="lt1"/>
                        </a:solidFill>
                        <a:latin typeface="PP Neue Montreal AOS PPT"/>
                        <a:ea typeface="+mn-ea"/>
                        <a:cs typeface="Calibri"/>
                      </a:endParaRPr>
                    </a:p>
                  </a:txBody>
                  <a:tcPr marL="7770" marR="7770" marT="7770" marB="0" anchor="ctr">
                    <a:solidFill>
                      <a:schemeClr val="accent1"/>
                    </a:solidFill>
                  </a:tcPr>
                </a:tc>
                <a:tc>
                  <a:txBody>
                    <a:bodyPr/>
                    <a:lstStyle/>
                    <a:p>
                      <a:pPr marL="0" algn="ctr" rtl="0" eaLnBrk="1" fontAlgn="ctr" latinLnBrk="0" hangingPunct="1"/>
                      <a:r>
                        <a:rPr lang="en-GB" sz="1000" b="1" kern="1200">
                          <a:solidFill>
                            <a:schemeClr val="lt1"/>
                          </a:solidFill>
                          <a:latin typeface="PP Neue Montreal AOS PPT"/>
                          <a:ea typeface="+mn-ea"/>
                          <a:cs typeface="Calibri"/>
                        </a:rPr>
                        <a:t>Threat Vector</a:t>
                      </a:r>
                    </a:p>
                  </a:txBody>
                  <a:tcPr marL="7770" marR="7770" marT="7770" marB="0" anchor="ctr">
                    <a:solidFill>
                      <a:schemeClr val="accent1"/>
                    </a:solidFill>
                  </a:tcPr>
                </a:tc>
                <a:extLst>
                  <a:ext uri="{0D108BD9-81ED-4DB2-BD59-A6C34878D82A}">
                    <a16:rowId xmlns:a16="http://schemas.microsoft.com/office/drawing/2014/main" val="2898116813"/>
                  </a:ext>
                </a:extLst>
              </a:tr>
              <a:tr h="853532">
                <a:tc rowSpan="2">
                  <a:txBody>
                    <a:bodyPr/>
                    <a:lstStyle/>
                    <a:p>
                      <a:pPr lvl="0" algn="ctr">
                        <a:buNone/>
                      </a:pPr>
                      <a:r>
                        <a:rPr lang="en-GB" sz="700" b="1" u="none" strike="noStrike">
                          <a:effectLst/>
                          <a:latin typeface="PP Neue Montreal AOS PPT"/>
                        </a:rPr>
                        <a:t>1</a:t>
                      </a:r>
                    </a:p>
                  </a:txBody>
                  <a:tcPr marL="7770" marR="7770" marT="7770" marB="0" anchor="ctr">
                    <a:solidFill>
                      <a:srgbClr val="F2F2F2"/>
                    </a:solidFill>
                  </a:tcPr>
                </a:tc>
                <a:tc rowSpan="2">
                  <a:txBody>
                    <a:bodyPr/>
                    <a:lstStyle/>
                    <a:p>
                      <a:pPr marL="0" lvl="0" indent="0" algn="ctr">
                        <a:lnSpc>
                          <a:spcPct val="100000"/>
                        </a:lnSpc>
                        <a:buNone/>
                      </a:pPr>
                      <a:r>
                        <a:rPr lang="en-GB" sz="800" kern="1200" noProof="0">
                          <a:solidFill>
                            <a:schemeClr val="dk1"/>
                          </a:solidFill>
                          <a:latin typeface="Arial"/>
                          <a:ea typeface="+mn-ea"/>
                          <a:cs typeface="+mn-cs"/>
                        </a:rPr>
                        <a:t>Sharing of Highly confidential data related to clients outside the organisation. </a:t>
                      </a:r>
                      <a:endParaRPr lang="en-US" sz="800" kern="1200">
                        <a:solidFill>
                          <a:schemeClr val="dk1"/>
                        </a:solidFill>
                        <a:latin typeface="Arial"/>
                        <a:ea typeface="+mn-ea"/>
                        <a:cs typeface="+mn-cs"/>
                      </a:endParaRPr>
                    </a:p>
                  </a:txBody>
                  <a:tcPr marL="7770" marR="7770" marT="7770" marB="0" anchor="ctr">
                    <a:solidFill>
                      <a:srgbClr val="F2F2F2"/>
                    </a:solidFill>
                  </a:tcPr>
                </a:tc>
                <a:tc rowSpan="2">
                  <a:txBody>
                    <a:bodyPr/>
                    <a:lstStyle/>
                    <a:p>
                      <a:pPr marL="0" lvl="0" indent="0">
                        <a:buNone/>
                      </a:pPr>
                      <a:r>
                        <a:rPr lang="en-GB" sz="800" kern="1200">
                          <a:solidFill>
                            <a:schemeClr val="dk1"/>
                          </a:solidFill>
                          <a:latin typeface="Arial"/>
                          <a:ea typeface="+mn-ea"/>
                          <a:cs typeface="+mn-cs"/>
                        </a:rPr>
                        <a:t>Searches for sensitive data going outside such as financial data related to the client engagement(budget, revenue), Contractual Information with the clients, Confidential information about the client's organisation, client process and document flows, critical applications and resources, case studies, results from client audits. </a:t>
                      </a:r>
                    </a:p>
                  </a:txBody>
                  <a:tcPr marL="7770" marR="7770" marT="7770" marB="0" anchor="ctr">
                    <a:solidFill>
                      <a:srgbClr val="F2F2F2"/>
                    </a:solidFill>
                  </a:tcPr>
                </a:tc>
                <a:tc rowSpan="2">
                  <a:txBody>
                    <a:bodyPr/>
                    <a:lstStyle/>
                    <a:p>
                      <a:pPr marL="171450" lvl="0" indent="-171450" algn="l">
                        <a:lnSpc>
                          <a:spcPct val="100000"/>
                        </a:lnSpc>
                        <a:buFont typeface="Arial"/>
                        <a:buChar char="•"/>
                      </a:pPr>
                      <a:r>
                        <a:rPr lang="en-GB" sz="800" u="none" strike="noStrike">
                          <a:effectLst/>
                          <a:latin typeface="Arial"/>
                        </a:rPr>
                        <a:t>Financial data related to clients. (Client Name, Client ID, Cost)</a:t>
                      </a:r>
                    </a:p>
                    <a:p>
                      <a:pPr marL="171450" lvl="0" indent="-171450" algn="l">
                        <a:lnSpc>
                          <a:spcPct val="100000"/>
                        </a:lnSpc>
                        <a:buFont typeface="Arial"/>
                        <a:buChar char="•"/>
                      </a:pPr>
                      <a:r>
                        <a:rPr lang="en-GB" sz="800" b="0" i="0" u="none" strike="noStrike" baseline="0" noProof="0">
                          <a:solidFill>
                            <a:srgbClr val="000000"/>
                          </a:solidFill>
                          <a:effectLst/>
                          <a:latin typeface="Arial"/>
                        </a:rPr>
                        <a:t>Legal contracts with the client</a:t>
                      </a:r>
                    </a:p>
                    <a:p>
                      <a:pPr marL="171450" lvl="0" indent="-171450" algn="l">
                        <a:lnSpc>
                          <a:spcPct val="100000"/>
                        </a:lnSpc>
                        <a:buFont typeface="Arial"/>
                        <a:buChar char="•"/>
                      </a:pPr>
                      <a:r>
                        <a:rPr lang="en-GB" sz="800" b="0" i="0" u="none" strike="noStrike" baseline="0" noProof="0">
                          <a:solidFill>
                            <a:srgbClr val="000000"/>
                          </a:solidFill>
                          <a:effectLst/>
                          <a:latin typeface="Arial"/>
                        </a:rPr>
                        <a:t>Client Audit/ Regulatory related reports </a:t>
                      </a:r>
                    </a:p>
                    <a:p>
                      <a:pPr marL="171450" lvl="0" indent="-171450" algn="l">
                        <a:lnSpc>
                          <a:spcPct val="100000"/>
                        </a:lnSpc>
                        <a:buFont typeface="Arial"/>
                        <a:buChar char="•"/>
                      </a:pPr>
                      <a:r>
                        <a:rPr lang="en-GB" sz="800" b="0" i="0" u="none" strike="noStrike" baseline="0" noProof="0">
                          <a:solidFill>
                            <a:srgbClr val="000000"/>
                          </a:solidFill>
                          <a:effectLst/>
                          <a:latin typeface="Arial"/>
                        </a:rPr>
                        <a:t>Terms of Usage</a:t>
                      </a:r>
                    </a:p>
                    <a:p>
                      <a:pPr marL="171450" lvl="0" indent="-171450" algn="l">
                        <a:lnSpc>
                          <a:spcPct val="100000"/>
                        </a:lnSpc>
                        <a:buFont typeface="Arial"/>
                        <a:buChar char="•"/>
                      </a:pPr>
                      <a:r>
                        <a:rPr lang="en-GB" sz="800" b="0" i="0" u="none" strike="noStrike" baseline="0" noProof="0">
                          <a:solidFill>
                            <a:srgbClr val="000000"/>
                          </a:solidFill>
                          <a:effectLst/>
                          <a:latin typeface="Arial"/>
                        </a:rPr>
                        <a:t>Information about a proposed public takeover</a:t>
                      </a:r>
                    </a:p>
                    <a:p>
                      <a:pPr marL="171450" lvl="0" indent="-171450" algn="l">
                        <a:lnSpc>
                          <a:spcPct val="100000"/>
                        </a:lnSpc>
                        <a:buFont typeface="Arial"/>
                        <a:buChar char="•"/>
                      </a:pPr>
                      <a:r>
                        <a:rPr lang="en-GB" sz="800" b="0" i="0" u="none" strike="noStrike" baseline="0" noProof="0">
                          <a:solidFill>
                            <a:srgbClr val="000000"/>
                          </a:solidFill>
                          <a:effectLst/>
                          <a:latin typeface="Arial"/>
                        </a:rPr>
                        <a:t>Price sensitive information</a:t>
                      </a:r>
                    </a:p>
                    <a:p>
                      <a:pPr marL="171450" lvl="0" indent="-171450" algn="l">
                        <a:lnSpc>
                          <a:spcPct val="100000"/>
                        </a:lnSpc>
                        <a:buFont typeface="Arial"/>
                        <a:buChar char="•"/>
                      </a:pPr>
                      <a:r>
                        <a:rPr lang="en-GB" sz="800" b="0" i="0" u="none" strike="noStrike" baseline="0" noProof="0">
                          <a:solidFill>
                            <a:srgbClr val="000000"/>
                          </a:solidFill>
                          <a:effectLst/>
                          <a:latin typeface="Arial"/>
                        </a:rPr>
                        <a:t>Case Reports</a:t>
                      </a:r>
                    </a:p>
                    <a:p>
                      <a:pPr marL="171450" lvl="0" indent="-171450" algn="l">
                        <a:lnSpc>
                          <a:spcPct val="100000"/>
                        </a:lnSpc>
                        <a:buFont typeface="Arial"/>
                        <a:buChar char="•"/>
                      </a:pPr>
                      <a:r>
                        <a:rPr lang="en-GB" sz="800" b="0" i="0" u="none" strike="noStrike" baseline="0" noProof="0">
                          <a:solidFill>
                            <a:srgbClr val="000000"/>
                          </a:solidFill>
                          <a:effectLst/>
                          <a:latin typeface="Arial"/>
                        </a:rPr>
                        <a:t>Case studies</a:t>
                      </a:r>
                    </a:p>
                    <a:p>
                      <a:pPr marL="0" lvl="0" indent="0" algn="l">
                        <a:lnSpc>
                          <a:spcPct val="100000"/>
                        </a:lnSpc>
                        <a:buNone/>
                      </a:pPr>
                      <a:endParaRPr lang="en-GB" sz="800" b="0" i="0" u="none" strike="noStrike" baseline="0" noProof="0">
                        <a:solidFill>
                          <a:srgbClr val="000000"/>
                        </a:solidFill>
                        <a:effectLst/>
                        <a:latin typeface="Arial"/>
                      </a:endParaRPr>
                    </a:p>
                  </a:txBody>
                  <a:tcPr marL="7770" marR="7770" marT="7770" marB="0" anchor="ctr">
                    <a:solidFill>
                      <a:srgbClr val="F2F2F2"/>
                    </a:solidFill>
                  </a:tcPr>
                </a:tc>
                <a:tc>
                  <a:txBody>
                    <a:bodyPr/>
                    <a:lstStyle/>
                    <a:p>
                      <a:pPr lvl="0" algn="l">
                        <a:buNone/>
                      </a:pPr>
                      <a:r>
                        <a:rPr lang="en-GB" sz="800" b="1" i="0" u="none" strike="noStrike" baseline="0" noProof="0">
                          <a:solidFill>
                            <a:srgbClr val="000000"/>
                          </a:solidFill>
                          <a:effectLst/>
                          <a:latin typeface="Arial"/>
                        </a:rPr>
                        <a:t>1.1) The exhaustive list of data categories related to the client  can be deployed only when there is classification of data at an org level(using Purview features  mentioned in slide 7 ). </a:t>
                      </a:r>
                    </a:p>
                  </a:txBody>
                  <a:tcPr marL="7770" marR="7770" marT="7770" marB="0" anchor="ctr">
                    <a:solidFill>
                      <a:srgbClr val="F2F2F2"/>
                    </a:solidFill>
                  </a:tcPr>
                </a:tc>
                <a:tc rowSpan="2">
                  <a:txBody>
                    <a:bodyPr/>
                    <a:lstStyle/>
                    <a:p>
                      <a:pPr lvl="0" algn="ctr">
                        <a:buNone/>
                      </a:pPr>
                      <a:r>
                        <a:rPr lang="en-GB" sz="800" b="0" i="0" u="none" strike="noStrike" noProof="0">
                          <a:solidFill>
                            <a:srgbClr val="000000"/>
                          </a:solidFill>
                          <a:effectLst/>
                          <a:latin typeface="Arial"/>
                        </a:rPr>
                        <a:t>Email/ Internet/M365</a:t>
                      </a:r>
                    </a:p>
                  </a:txBody>
                  <a:tcPr marL="7770" marR="7770" marT="7770" marB="0" anchor="ctr">
                    <a:solidFill>
                      <a:srgbClr val="F2F2F2"/>
                    </a:solidFill>
                  </a:tcPr>
                </a:tc>
                <a:extLst>
                  <a:ext uri="{0D108BD9-81ED-4DB2-BD59-A6C34878D82A}">
                    <a16:rowId xmlns:a16="http://schemas.microsoft.com/office/drawing/2014/main" val="1501399554"/>
                  </a:ext>
                </a:extLst>
              </a:tr>
              <a:tr h="893130">
                <a:tc vMerge="1">
                  <a:txBody>
                    <a:bodyPr/>
                    <a:lstStyle/>
                    <a:p>
                      <a:pPr lvl="0" algn="ctr">
                        <a:buNone/>
                      </a:pPr>
                      <a:endParaRPr lang="en-GB" sz="1050" b="1" u="none" strike="noStrike">
                        <a:effectLst/>
                        <a:latin typeface="PP Neue Montreal AOS PPT"/>
                      </a:endParaRPr>
                    </a:p>
                  </a:txBody>
                  <a:tcPr marL="7770" marR="7770" marT="7770" marB="0" anchor="ctr">
                    <a:solidFill>
                      <a:srgbClr val="F2F2F2"/>
                    </a:solidFill>
                  </a:tcPr>
                </a:tc>
                <a:tc vMerge="1">
                  <a:txBody>
                    <a:bodyPr/>
                    <a:lstStyle/>
                    <a:p>
                      <a:pPr marL="0" lvl="0" indent="0" algn="ctr">
                        <a:lnSpc>
                          <a:spcPct val="100000"/>
                        </a:lnSpc>
                        <a:buNone/>
                      </a:pPr>
                      <a:endParaRPr lang="en-US" sz="1200" kern="1200">
                        <a:solidFill>
                          <a:schemeClr val="dk1"/>
                        </a:solidFill>
                        <a:latin typeface="PP Neue Montreal AOS PPT"/>
                        <a:ea typeface="+mn-ea"/>
                        <a:cs typeface="+mn-cs"/>
                      </a:endParaRPr>
                    </a:p>
                  </a:txBody>
                  <a:tcPr marL="7770" marR="7770" marT="7770" marB="0" anchor="ctr">
                    <a:solidFill>
                      <a:srgbClr val="F2F2F2"/>
                    </a:solidFill>
                  </a:tcPr>
                </a:tc>
                <a:tc vMerge="1">
                  <a:txBody>
                    <a:bodyPr/>
                    <a:lstStyle/>
                    <a:p>
                      <a:pPr marL="0" lvl="0" indent="0">
                        <a:buNone/>
                      </a:pPr>
                      <a:endParaRPr lang="en-GB" sz="1200" kern="1200">
                        <a:solidFill>
                          <a:schemeClr val="dk1"/>
                        </a:solidFill>
                        <a:latin typeface="PP Neue Montreal AOS PPT"/>
                        <a:ea typeface="+mn-ea"/>
                        <a:cs typeface="+mn-cs"/>
                      </a:endParaRPr>
                    </a:p>
                  </a:txBody>
                  <a:tcPr marL="7770" marR="7770" marT="7770" marB="0" anchor="ctr">
                    <a:solidFill>
                      <a:srgbClr val="F2F2F2"/>
                    </a:solidFill>
                  </a:tcPr>
                </a:tc>
                <a:tc vMerge="1">
                  <a:txBody>
                    <a:bodyPr/>
                    <a:lstStyle/>
                    <a:p>
                      <a:pPr marL="0" lvl="0" indent="0" algn="l">
                        <a:lnSpc>
                          <a:spcPct val="100000"/>
                        </a:lnSpc>
                        <a:buNone/>
                      </a:pPr>
                      <a:endParaRPr lang="en-GB" sz="1200" b="0" i="0" u="none" strike="noStrike" baseline="0" noProof="0">
                        <a:solidFill>
                          <a:srgbClr val="000000"/>
                        </a:solidFill>
                        <a:effectLst/>
                        <a:latin typeface="PP Neue Montreal AOS PPT"/>
                      </a:endParaRPr>
                    </a:p>
                  </a:txBody>
                  <a:tcPr marL="7770" marR="7770" marT="7770" marB="0" anchor="ctr">
                    <a:solidFill>
                      <a:srgbClr val="F2F2F2"/>
                    </a:solidFill>
                  </a:tcPr>
                </a:tc>
                <a:tc>
                  <a:txBody>
                    <a:bodyPr/>
                    <a:lstStyle/>
                    <a:p>
                      <a:pPr lvl="0" algn="l">
                        <a:buNone/>
                      </a:pPr>
                      <a:r>
                        <a:rPr lang="en-GB" sz="800" b="1" i="0" u="none" strike="noStrike" baseline="0" noProof="0">
                          <a:solidFill>
                            <a:srgbClr val="000000"/>
                          </a:solidFill>
                          <a:effectLst/>
                          <a:latin typeface="Arial"/>
                        </a:rPr>
                        <a:t>1.2)  This use can be deployed in defender with a list of some sample keywords which signify confidential client related data </a:t>
                      </a:r>
                    </a:p>
                  </a:txBody>
                  <a:tcPr marL="7770" marR="7770" marT="7770" marB="0" anchor="ctr">
                    <a:solidFill>
                      <a:srgbClr val="00B050"/>
                    </a:solidFill>
                  </a:tcPr>
                </a:tc>
                <a:tc vMerge="1">
                  <a:txBody>
                    <a:bodyPr/>
                    <a:lstStyle/>
                    <a:p>
                      <a:pPr lvl="0" algn="ctr">
                        <a:buNone/>
                      </a:pPr>
                      <a:endParaRPr lang="en-GB" sz="1200" b="0" i="0" u="none" strike="noStrike" noProof="0">
                        <a:solidFill>
                          <a:srgbClr val="000000"/>
                        </a:solidFill>
                        <a:effectLst/>
                        <a:latin typeface="PP Neue Montreal AOS PPT"/>
                      </a:endParaRPr>
                    </a:p>
                  </a:txBody>
                  <a:tcPr marL="7770" marR="7770" marT="7770" marB="0" anchor="ctr">
                    <a:solidFill>
                      <a:srgbClr val="F2F2F2"/>
                    </a:solidFill>
                  </a:tcPr>
                </a:tc>
                <a:extLst>
                  <a:ext uri="{0D108BD9-81ED-4DB2-BD59-A6C34878D82A}">
                    <a16:rowId xmlns:a16="http://schemas.microsoft.com/office/drawing/2014/main" val="306093007"/>
                  </a:ext>
                </a:extLst>
              </a:tr>
              <a:tr h="766239">
                <a:tc rowSpan="2">
                  <a:txBody>
                    <a:bodyPr/>
                    <a:lstStyle/>
                    <a:p>
                      <a:pPr lvl="0" algn="ctr">
                        <a:buNone/>
                      </a:pPr>
                      <a:r>
                        <a:rPr lang="en-GB" sz="700" b="1" u="none" strike="noStrike">
                          <a:effectLst/>
                          <a:latin typeface="PP Neue Montreal AOS PPT"/>
                        </a:rPr>
                        <a:t>2</a:t>
                      </a:r>
                    </a:p>
                  </a:txBody>
                  <a:tcPr marL="7770" marR="7770" marT="7770" marB="0" anchor="ctr">
                    <a:solidFill>
                      <a:srgbClr val="F2F2F2"/>
                    </a:solidFill>
                  </a:tcPr>
                </a:tc>
                <a:tc rowSpan="2">
                  <a:txBody>
                    <a:bodyPr/>
                    <a:lstStyle/>
                    <a:p>
                      <a:pPr lvl="0" algn="ctr">
                        <a:buNone/>
                      </a:pPr>
                      <a:r>
                        <a:rPr lang="en-GB" sz="800" b="0" i="0" u="none" strike="noStrike" baseline="0" noProof="0">
                          <a:solidFill>
                            <a:srgbClr val="000000"/>
                          </a:solidFill>
                          <a:effectLst/>
                          <a:latin typeface="Arial"/>
                        </a:rPr>
                        <a:t>Sharing of Intellectual property belonging</a:t>
                      </a:r>
                    </a:p>
                    <a:p>
                      <a:pPr lvl="0" algn="ctr">
                        <a:buNone/>
                      </a:pPr>
                      <a:r>
                        <a:rPr lang="en-GB" sz="800" b="0" i="0" u="none" strike="noStrike" baseline="0" noProof="0">
                          <a:solidFill>
                            <a:srgbClr val="000000"/>
                          </a:solidFill>
                          <a:effectLst/>
                          <a:latin typeface="Arial"/>
                        </a:rPr>
                        <a:t> to the organisation outside the organisation. </a:t>
                      </a:r>
                      <a:endParaRPr lang="en-GB" sz="800">
                        <a:latin typeface="Arial"/>
                      </a:endParaRPr>
                    </a:p>
                  </a:txBody>
                  <a:tcPr marL="7770" marR="7770" marT="7770" marB="0" anchor="ctr">
                    <a:solidFill>
                      <a:srgbClr val="F2F2F2"/>
                    </a:solidFill>
                  </a:tcPr>
                </a:tc>
                <a:tc rowSpan="2">
                  <a:txBody>
                    <a:bodyPr/>
                    <a:lstStyle/>
                    <a:p>
                      <a:pPr lvl="0" algn="l">
                        <a:buNone/>
                      </a:pPr>
                      <a:r>
                        <a:rPr lang="en-GB" sz="800" b="0" i="0" u="none" strike="noStrike" noProof="0">
                          <a:solidFill>
                            <a:srgbClr val="000000"/>
                          </a:solidFill>
                          <a:effectLst/>
                          <a:latin typeface="Arial"/>
                        </a:rPr>
                        <a:t>Searches for  confidential information  for IP created within the organisation such as network diagrams, process flows, data dumps for  inhouse applications such as contract matrix. Market studies, case studies, plans and strategies discovered from innovation spaces such as Fuse. </a:t>
                      </a:r>
                    </a:p>
                  </a:txBody>
                  <a:tcPr marL="7770" marR="7770" marT="7770" marB="0" anchor="ctr">
                    <a:solidFill>
                      <a:srgbClr val="F2F2F2"/>
                    </a:solidFill>
                  </a:tcPr>
                </a:tc>
                <a:tc rowSpan="2">
                  <a:txBody>
                    <a:bodyPr/>
                    <a:lstStyle/>
                    <a:p>
                      <a:pPr marL="171450" lvl="0" indent="-171450" algn="l">
                        <a:lnSpc>
                          <a:spcPct val="100000"/>
                        </a:lnSpc>
                        <a:buFont typeface="Arial"/>
                        <a:buChar char="•"/>
                      </a:pPr>
                      <a:r>
                        <a:rPr lang="en-GB" sz="800" b="0" i="0" u="none" strike="noStrike" baseline="0" noProof="0">
                          <a:solidFill>
                            <a:srgbClr val="000000"/>
                          </a:solidFill>
                          <a:effectLst/>
                          <a:latin typeface="Arial"/>
                        </a:rPr>
                        <a:t>In-House Applications(Contract Matrix): architecture diagrams, data flows, data dumps. </a:t>
                      </a:r>
                    </a:p>
                    <a:p>
                      <a:pPr marL="171450" lvl="0" indent="-171450" algn="l">
                        <a:lnSpc>
                          <a:spcPct val="100000"/>
                        </a:lnSpc>
                        <a:buFont typeface="Arial"/>
                        <a:buChar char="•"/>
                      </a:pPr>
                      <a:r>
                        <a:rPr lang="en-GB" sz="800" b="0" i="0" u="none" strike="noStrike" baseline="0" noProof="0">
                          <a:solidFill>
                            <a:srgbClr val="000000"/>
                          </a:solidFill>
                          <a:effectLst/>
                          <a:latin typeface="Arial"/>
                        </a:rPr>
                        <a:t>Innovation Hub( Fuse): Case studies, plans, reports, strategies. </a:t>
                      </a:r>
                    </a:p>
                    <a:p>
                      <a:pPr marL="171450" lvl="0" indent="-171450" algn="l">
                        <a:lnSpc>
                          <a:spcPct val="100000"/>
                        </a:lnSpc>
                        <a:buFont typeface="Arial"/>
                        <a:buChar char="•"/>
                      </a:pPr>
                      <a:endParaRPr lang="en-GB" sz="800" b="0" i="0" u="none" strike="noStrike" baseline="0" noProof="0">
                        <a:solidFill>
                          <a:srgbClr val="000000"/>
                        </a:solidFill>
                        <a:effectLst/>
                        <a:latin typeface="Arial"/>
                      </a:endParaRPr>
                    </a:p>
                    <a:p>
                      <a:pPr marL="171450" lvl="0" indent="-171450" algn="l">
                        <a:lnSpc>
                          <a:spcPct val="100000"/>
                        </a:lnSpc>
                        <a:buFont typeface="Arial"/>
                        <a:buChar char="•"/>
                      </a:pPr>
                      <a:endParaRPr lang="en-GB" sz="800" b="0" i="0" u="none" strike="noStrike" baseline="0" noProof="0">
                        <a:solidFill>
                          <a:srgbClr val="000000"/>
                        </a:solidFill>
                        <a:effectLst/>
                        <a:latin typeface="Arial"/>
                      </a:endParaRPr>
                    </a:p>
                  </a:txBody>
                  <a:tcPr marL="7770" marR="7770" marT="7770" marB="0" anchor="ctr">
                    <a:solidFill>
                      <a:srgbClr val="F2F2F2"/>
                    </a:solidFill>
                  </a:tcPr>
                </a:tc>
                <a:tc>
                  <a:txBody>
                    <a:bodyPr/>
                    <a:lstStyle/>
                    <a:p>
                      <a:pPr lvl="0" algn="l">
                        <a:buNone/>
                      </a:pPr>
                      <a:r>
                        <a:rPr lang="en-GB" sz="800" b="1" i="0" u="none" strike="noStrike" noProof="0">
                          <a:solidFill>
                            <a:srgbClr val="000000"/>
                          </a:solidFill>
                          <a:latin typeface="Arial"/>
                        </a:rPr>
                        <a:t>2.1) Data categorization of intellectual property is feasible with data classification techniques implemented. (using purview  </a:t>
                      </a:r>
                      <a:r>
                        <a:rPr lang="en-GB" sz="800" b="1" i="0" u="none" strike="noStrike" noProof="0" err="1">
                          <a:solidFill>
                            <a:srgbClr val="000000"/>
                          </a:solidFill>
                          <a:latin typeface="Arial"/>
                        </a:rPr>
                        <a:t>Purview</a:t>
                      </a:r>
                      <a:r>
                        <a:rPr lang="en-GB" sz="800" b="1" i="0" u="none" strike="noStrike" noProof="0">
                          <a:solidFill>
                            <a:srgbClr val="000000"/>
                          </a:solidFill>
                          <a:latin typeface="Arial"/>
                        </a:rPr>
                        <a:t> features  mentioned in slide 7)</a:t>
                      </a:r>
                    </a:p>
                  </a:txBody>
                  <a:tcPr marL="7770" marR="7770" marT="7770" marB="0" anchor="ctr">
                    <a:solidFill>
                      <a:srgbClr val="F2F2F2"/>
                    </a:solidFill>
                  </a:tcPr>
                </a:tc>
                <a:tc rowSpan="2">
                  <a:txBody>
                    <a:bodyPr/>
                    <a:lstStyle/>
                    <a:p>
                      <a:pPr lvl="0" algn="ctr">
                        <a:lnSpc>
                          <a:spcPct val="100000"/>
                        </a:lnSpc>
                        <a:spcBef>
                          <a:spcPts val="0"/>
                        </a:spcBef>
                        <a:spcAft>
                          <a:spcPts val="0"/>
                        </a:spcAft>
                        <a:buNone/>
                      </a:pPr>
                      <a:r>
                        <a:rPr lang="en-GB" sz="800" b="0" i="0" u="none" strike="noStrike" noProof="0">
                          <a:solidFill>
                            <a:srgbClr val="000000"/>
                          </a:solidFill>
                          <a:effectLst/>
                          <a:latin typeface="Arial"/>
                        </a:rPr>
                        <a:t>Email/ Internet/M365</a:t>
                      </a:r>
                    </a:p>
                    <a:p>
                      <a:pPr lvl="0" algn="ctr">
                        <a:buNone/>
                      </a:pPr>
                      <a:endParaRPr lang="en-GB" sz="800" b="0" i="0" u="none" strike="noStrike" noProof="0">
                        <a:solidFill>
                          <a:srgbClr val="000000"/>
                        </a:solidFill>
                        <a:effectLst/>
                        <a:latin typeface="Arial"/>
                      </a:endParaRPr>
                    </a:p>
                  </a:txBody>
                  <a:tcPr marL="7770" marR="7770" marT="7770" marB="0" anchor="ctr">
                    <a:solidFill>
                      <a:srgbClr val="F2F2F2"/>
                    </a:solidFill>
                  </a:tcPr>
                </a:tc>
                <a:extLst>
                  <a:ext uri="{0D108BD9-81ED-4DB2-BD59-A6C34878D82A}">
                    <a16:rowId xmlns:a16="http://schemas.microsoft.com/office/drawing/2014/main" val="144117623"/>
                  </a:ext>
                </a:extLst>
              </a:tr>
              <a:tr h="640149">
                <a:tc vMerge="1">
                  <a:txBody>
                    <a:bodyPr/>
                    <a:lstStyle/>
                    <a:p>
                      <a:pPr lvl="0" algn="ctr">
                        <a:buNone/>
                      </a:pPr>
                      <a:endParaRPr lang="en-GB" sz="1050" b="1" u="none" strike="noStrike">
                        <a:effectLst/>
                        <a:latin typeface="PP Neue Montreal AOS PPT"/>
                      </a:endParaRPr>
                    </a:p>
                  </a:txBody>
                  <a:tcPr marL="7770" marR="7770" marT="7770" marB="0" anchor="ctr">
                    <a:solidFill>
                      <a:srgbClr val="F2F2F2"/>
                    </a:solidFill>
                  </a:tcPr>
                </a:tc>
                <a:tc vMerge="1">
                  <a:txBody>
                    <a:bodyPr/>
                    <a:lstStyle/>
                    <a:p>
                      <a:pPr lvl="0" algn="ctr">
                        <a:buNone/>
                      </a:pPr>
                      <a:endParaRPr lang="en-GB" sz="1200"/>
                    </a:p>
                  </a:txBody>
                  <a:tcPr marL="7770" marR="7770" marT="7770" marB="0" anchor="ctr">
                    <a:solidFill>
                      <a:srgbClr val="F2F2F2"/>
                    </a:solidFill>
                  </a:tcPr>
                </a:tc>
                <a:tc vMerge="1">
                  <a:txBody>
                    <a:bodyPr/>
                    <a:lstStyle/>
                    <a:p>
                      <a:pPr lvl="0" algn="l">
                        <a:buNone/>
                      </a:pPr>
                      <a:endParaRPr lang="en-GB" sz="1200" b="0" i="0" u="none" strike="noStrike" noProof="0">
                        <a:solidFill>
                          <a:srgbClr val="000000"/>
                        </a:solidFill>
                        <a:effectLst/>
                        <a:latin typeface="PP Neue Montreal AOS PPT"/>
                      </a:endParaRPr>
                    </a:p>
                  </a:txBody>
                  <a:tcPr marL="7770" marR="7770" marT="7770" marB="0" anchor="ctr">
                    <a:solidFill>
                      <a:srgbClr val="F2F2F2"/>
                    </a:solidFill>
                  </a:tcPr>
                </a:tc>
                <a:tc vMerge="1">
                  <a:txBody>
                    <a:bodyPr/>
                    <a:lstStyle/>
                    <a:p>
                      <a:pPr marL="171450" lvl="0" indent="-171450" algn="l">
                        <a:lnSpc>
                          <a:spcPct val="100000"/>
                        </a:lnSpc>
                        <a:buFont typeface="Arial"/>
                        <a:buChar char="•"/>
                      </a:pPr>
                      <a:endParaRPr lang="en-GB" sz="1200" b="0" i="0" u="none" strike="noStrike" baseline="0" noProof="0">
                        <a:solidFill>
                          <a:srgbClr val="000000"/>
                        </a:solidFill>
                        <a:effectLst/>
                        <a:latin typeface="PP Neue Montreal AOS PPT"/>
                      </a:endParaRPr>
                    </a:p>
                  </a:txBody>
                  <a:tcPr marL="7770" marR="7770" marT="7770" marB="0" anchor="ctr">
                    <a:solidFill>
                      <a:srgbClr val="F2F2F2"/>
                    </a:solidFill>
                  </a:tcPr>
                </a:tc>
                <a:tc>
                  <a:txBody>
                    <a:bodyPr/>
                    <a:lstStyle/>
                    <a:p>
                      <a:pPr lvl="0" algn="l">
                        <a:buNone/>
                      </a:pPr>
                      <a:r>
                        <a:rPr lang="en-GB" sz="800" b="1" i="0" u="none" strike="noStrike" noProof="0">
                          <a:solidFill>
                            <a:srgbClr val="000000"/>
                          </a:solidFill>
                          <a:latin typeface="Arial"/>
                        </a:rPr>
                        <a:t>2.2) This can be deployed by creating custom rules utilising parameters including keywords to identify intellectual property for the organisation.</a:t>
                      </a:r>
                    </a:p>
                  </a:txBody>
                  <a:tcPr marL="7770" marR="7770" marT="7770" marB="0" anchor="ctr">
                    <a:solidFill>
                      <a:srgbClr val="00B050"/>
                    </a:solidFill>
                  </a:tcPr>
                </a:tc>
                <a:tc vMerge="1">
                  <a:txBody>
                    <a:bodyPr/>
                    <a:lstStyle/>
                    <a:p>
                      <a:pPr lvl="0" algn="ctr">
                        <a:buNone/>
                      </a:pPr>
                      <a:endParaRPr lang="en-GB" sz="1200" b="0" i="0" u="none" strike="noStrike" noProof="0">
                        <a:solidFill>
                          <a:srgbClr val="000000"/>
                        </a:solidFill>
                        <a:effectLst/>
                      </a:endParaRPr>
                    </a:p>
                  </a:txBody>
                  <a:tcPr marL="7770" marR="7770" marT="7770" marB="0" anchor="ctr">
                    <a:solidFill>
                      <a:srgbClr val="F2F2F2"/>
                    </a:solidFill>
                  </a:tcPr>
                </a:tc>
                <a:extLst>
                  <a:ext uri="{0D108BD9-81ED-4DB2-BD59-A6C34878D82A}">
                    <a16:rowId xmlns:a16="http://schemas.microsoft.com/office/drawing/2014/main" val="356223305"/>
                  </a:ext>
                </a:extLst>
              </a:tr>
              <a:tr h="514058">
                <a:tc rowSpan="2">
                  <a:txBody>
                    <a:bodyPr/>
                    <a:lstStyle/>
                    <a:p>
                      <a:pPr lvl="0" algn="ctr">
                        <a:buNone/>
                      </a:pPr>
                      <a:r>
                        <a:rPr lang="en-GB" sz="700" b="1" u="none" strike="noStrike">
                          <a:effectLst/>
                          <a:latin typeface="PP Neue Montreal AOS PPT"/>
                        </a:rPr>
                        <a:t>3</a:t>
                      </a:r>
                    </a:p>
                  </a:txBody>
                  <a:tcPr marL="7770" marR="7770" marT="7770" marB="0" anchor="ctr">
                    <a:solidFill>
                      <a:srgbClr val="F2F2F2"/>
                    </a:solidFill>
                  </a:tcPr>
                </a:tc>
                <a:tc rowSpan="2">
                  <a:txBody>
                    <a:bodyPr/>
                    <a:lstStyle/>
                    <a:p>
                      <a:pPr lvl="0" algn="ctr">
                        <a:buNone/>
                      </a:pPr>
                      <a:r>
                        <a:rPr lang="en-GB" sz="800" b="0" i="0" u="none" strike="noStrike" baseline="0" noProof="0">
                          <a:solidFill>
                            <a:srgbClr val="000000"/>
                          </a:solidFill>
                          <a:effectLst/>
                          <a:latin typeface="Arial"/>
                        </a:rPr>
                        <a:t>Insider information sharing to competitors </a:t>
                      </a:r>
                      <a:endParaRPr lang="en-US" sz="800">
                        <a:latin typeface="Arial"/>
                      </a:endParaRPr>
                    </a:p>
                  </a:txBody>
                  <a:tcPr marL="7770" marR="7770" marT="7770" marB="0" anchor="ctr">
                    <a:solidFill>
                      <a:srgbClr val="F2F2F2"/>
                    </a:solidFill>
                  </a:tcPr>
                </a:tc>
                <a:tc rowSpan="2">
                  <a:txBody>
                    <a:bodyPr/>
                    <a:lstStyle/>
                    <a:p>
                      <a:pPr lvl="0" algn="l">
                        <a:buNone/>
                      </a:pPr>
                      <a:r>
                        <a:rPr lang="en-GB" sz="800" b="0" i="0" u="none" strike="noStrike" noProof="0">
                          <a:solidFill>
                            <a:schemeClr val="dk1"/>
                          </a:solidFill>
                          <a:effectLst/>
                          <a:latin typeface="Arial"/>
                        </a:rPr>
                        <a:t>A set of domains belonging to top 5 competitor organisation and any data that is sent to them needs to be monitored.</a:t>
                      </a:r>
                      <a:endParaRPr lang="en-US" sz="800">
                        <a:latin typeface="Arial"/>
                      </a:endParaRPr>
                    </a:p>
                  </a:txBody>
                  <a:tcPr marL="7770" marR="7770" marT="7770" marB="0" anchor="ctr">
                    <a:solidFill>
                      <a:srgbClr val="F2F2F2"/>
                    </a:solidFill>
                  </a:tcPr>
                </a:tc>
                <a:tc rowSpan="2">
                  <a:txBody>
                    <a:bodyPr/>
                    <a:lstStyle/>
                    <a:p>
                      <a:pPr marL="171450" lvl="0" indent="-171450" algn="l">
                        <a:buFont typeface="Arial"/>
                        <a:buChar char="•"/>
                      </a:pPr>
                      <a:r>
                        <a:rPr lang="en-GB" sz="800" b="0" i="0" u="none" strike="noStrike" noProof="0">
                          <a:solidFill>
                            <a:srgbClr val="000000"/>
                          </a:solidFill>
                          <a:effectLst/>
                          <a:latin typeface="Arial"/>
                        </a:rPr>
                        <a:t>Confidential A&amp;O related strategy, proposals etc. </a:t>
                      </a:r>
                    </a:p>
                  </a:txBody>
                  <a:tcPr marL="7770" marR="7770" marT="7770" marB="0" anchor="ctr">
                    <a:solidFill>
                      <a:srgbClr val="F2F2F2"/>
                    </a:solidFill>
                  </a:tcPr>
                </a:tc>
                <a:tc>
                  <a:txBody>
                    <a:bodyPr/>
                    <a:lstStyle/>
                    <a:p>
                      <a:pPr lvl="0" algn="l">
                        <a:buNone/>
                      </a:pPr>
                      <a:r>
                        <a:rPr lang="en-GB" sz="800" b="1" i="0" u="none" strike="noStrike" baseline="0" noProof="0">
                          <a:solidFill>
                            <a:srgbClr val="000000"/>
                          </a:solidFill>
                          <a:effectLst/>
                          <a:latin typeface="Arial"/>
                        </a:rPr>
                        <a:t>3.1)  Once data is classified ( Purview features  mentioned in slide 7) as to what is confidential and A&amp;O insider only , then this use case be exhaustively used </a:t>
                      </a:r>
                    </a:p>
                  </a:txBody>
                  <a:tcPr marL="7770" marR="7770" marT="7770" marB="0" anchor="ctr">
                    <a:solidFill>
                      <a:srgbClr val="F2F2F2"/>
                    </a:solidFill>
                  </a:tcPr>
                </a:tc>
                <a:tc rowSpan="2">
                  <a:txBody>
                    <a:bodyPr/>
                    <a:lstStyle/>
                    <a:p>
                      <a:pPr lvl="0" algn="ctr">
                        <a:buNone/>
                      </a:pPr>
                      <a:r>
                        <a:rPr lang="en-GB" sz="800" b="0" i="0" u="none" strike="noStrike" noProof="0">
                          <a:solidFill>
                            <a:srgbClr val="000000"/>
                          </a:solidFill>
                          <a:effectLst/>
                          <a:latin typeface="Arial"/>
                        </a:rPr>
                        <a:t>Email</a:t>
                      </a:r>
                      <a:endParaRPr lang="en-US" sz="800">
                        <a:latin typeface="Arial"/>
                      </a:endParaRPr>
                    </a:p>
                  </a:txBody>
                  <a:tcPr marL="7770" marR="7770" marT="7770" marB="0" anchor="ctr">
                    <a:solidFill>
                      <a:srgbClr val="F2F2F2"/>
                    </a:solidFill>
                  </a:tcPr>
                </a:tc>
                <a:extLst>
                  <a:ext uri="{0D108BD9-81ED-4DB2-BD59-A6C34878D82A}">
                    <a16:rowId xmlns:a16="http://schemas.microsoft.com/office/drawing/2014/main" val="3098839305"/>
                  </a:ext>
                </a:extLst>
              </a:tr>
              <a:tr h="387970">
                <a:tc vMerge="1">
                  <a:txBody>
                    <a:bodyPr/>
                    <a:lstStyle/>
                    <a:p>
                      <a:pPr lvl="0" algn="ctr">
                        <a:buNone/>
                      </a:pPr>
                      <a:endParaRPr lang="en-GB" sz="1050" b="1" u="none" strike="noStrike">
                        <a:effectLst/>
                        <a:latin typeface="PP Neue Montreal AOS PPT"/>
                      </a:endParaRPr>
                    </a:p>
                  </a:txBody>
                  <a:tcPr marL="7770" marR="7770" marT="7770" marB="0" anchor="ctr">
                    <a:solidFill>
                      <a:srgbClr val="F2F2F2"/>
                    </a:solidFill>
                  </a:tcPr>
                </a:tc>
                <a:tc vMerge="1">
                  <a:txBody>
                    <a:bodyPr/>
                    <a:lstStyle/>
                    <a:p>
                      <a:pPr lvl="0" algn="ctr">
                        <a:buNone/>
                      </a:pPr>
                      <a:endParaRPr lang="en-US" sz="1200">
                        <a:latin typeface="PP Neue Montreal AOS PPT"/>
                      </a:endParaRPr>
                    </a:p>
                  </a:txBody>
                  <a:tcPr marL="7770" marR="7770" marT="7770" marB="0" anchor="ctr">
                    <a:solidFill>
                      <a:srgbClr val="F2F2F2"/>
                    </a:solidFill>
                  </a:tcPr>
                </a:tc>
                <a:tc vMerge="1">
                  <a:txBody>
                    <a:bodyPr/>
                    <a:lstStyle/>
                    <a:p>
                      <a:pPr lvl="0" algn="l">
                        <a:buNone/>
                      </a:pPr>
                      <a:endParaRPr lang="en-US" sz="1200">
                        <a:latin typeface="PP Neue Montreal AOS PPT"/>
                      </a:endParaRPr>
                    </a:p>
                  </a:txBody>
                  <a:tcPr marL="7770" marR="7770" marT="7770" marB="0" anchor="ctr">
                    <a:solidFill>
                      <a:srgbClr val="F2F2F2"/>
                    </a:solidFill>
                  </a:tcPr>
                </a:tc>
                <a:tc vMerge="1">
                  <a:txBody>
                    <a:bodyPr/>
                    <a:lstStyle/>
                    <a:p>
                      <a:pPr marL="171450" lvl="0" indent="-171450" algn="l">
                        <a:buFont typeface="Arial"/>
                        <a:buChar char="•"/>
                      </a:pPr>
                      <a:endParaRPr lang="en-GB" sz="1200" b="0" i="0" u="none" strike="noStrike" noProof="0">
                        <a:solidFill>
                          <a:srgbClr val="000000"/>
                        </a:solidFill>
                        <a:effectLst/>
                        <a:latin typeface="PP Neue Montreal AOS PPT"/>
                      </a:endParaRPr>
                    </a:p>
                  </a:txBody>
                  <a:tcPr marL="7770" marR="7770" marT="7770" marB="0" anchor="ctr">
                    <a:solidFill>
                      <a:srgbClr val="F2F2F2"/>
                    </a:solidFill>
                  </a:tcPr>
                </a:tc>
                <a:tc>
                  <a:txBody>
                    <a:bodyPr/>
                    <a:lstStyle/>
                    <a:p>
                      <a:pPr lvl="0" algn="l">
                        <a:buNone/>
                      </a:pPr>
                      <a:r>
                        <a:rPr lang="en-GB" sz="800" b="1" i="0" u="none" strike="noStrike" baseline="0" noProof="0">
                          <a:solidFill>
                            <a:srgbClr val="000000"/>
                          </a:solidFill>
                          <a:effectLst/>
                          <a:latin typeface="Arial"/>
                        </a:rPr>
                        <a:t>3.2)This rule can be created checking if email is going to a competitor (using a list of domains of competitor organisations) containing keywords in subject  using their domain names. </a:t>
                      </a:r>
                    </a:p>
                  </a:txBody>
                  <a:tcPr marL="7770" marR="7770" marT="7770" marB="0" anchor="ctr">
                    <a:solidFill>
                      <a:srgbClr val="00B050"/>
                    </a:solidFill>
                  </a:tcPr>
                </a:tc>
                <a:tc vMerge="1">
                  <a:txBody>
                    <a:bodyPr/>
                    <a:lstStyle/>
                    <a:p>
                      <a:pPr lvl="0" algn="ctr">
                        <a:buNone/>
                      </a:pPr>
                      <a:endParaRPr lang="en-US" sz="1200">
                        <a:latin typeface="PP Neue Montreal AOS PPT"/>
                      </a:endParaRPr>
                    </a:p>
                  </a:txBody>
                  <a:tcPr marL="7770" marR="7770" marT="7770" marB="0" anchor="ctr">
                    <a:solidFill>
                      <a:srgbClr val="F2F2F2"/>
                    </a:solidFill>
                  </a:tcPr>
                </a:tc>
                <a:extLst>
                  <a:ext uri="{0D108BD9-81ED-4DB2-BD59-A6C34878D82A}">
                    <a16:rowId xmlns:a16="http://schemas.microsoft.com/office/drawing/2014/main" val="2920248843"/>
                  </a:ext>
                </a:extLst>
              </a:tr>
            </a:tbl>
          </a:graphicData>
        </a:graphic>
      </p:graphicFrame>
      <p:sp>
        <p:nvSpPr>
          <p:cNvPr id="11" name="TextBox 10">
            <a:extLst>
              <a:ext uri="{FF2B5EF4-FFF2-40B4-BE49-F238E27FC236}">
                <a16:creationId xmlns:a16="http://schemas.microsoft.com/office/drawing/2014/main" id="{AAA71F3C-898A-FD84-FFED-74BD339E638E}"/>
              </a:ext>
            </a:extLst>
          </p:cNvPr>
          <p:cNvSpPr txBox="1"/>
          <p:nvPr/>
        </p:nvSpPr>
        <p:spPr>
          <a:xfrm>
            <a:off x="989150" y="1140646"/>
            <a:ext cx="4047076" cy="3604386"/>
          </a:xfrm>
          <a:prstGeom prst="rect">
            <a:avLst/>
          </a:prstGeom>
        </p:spPr>
        <p:txBody>
          <a:bodyPr vert="horz" wrap="square" lIns="0" tIns="0" rIns="0" bIns="0" rtlCol="0" anchor="t" anchorCtr="0">
            <a:noAutofit/>
          </a:bodyPr>
          <a:lstStyle/>
          <a:p>
            <a:pPr algn="l">
              <a:spcAft>
                <a:spcPts val="600"/>
              </a:spcAft>
            </a:pPr>
            <a:r>
              <a:rPr lang="en-GB" sz="1400">
                <a:solidFill>
                  <a:schemeClr val="tx2"/>
                </a:solidFill>
              </a:rPr>
              <a:t>The table on the right shows a set of 3 newly developed use cases to be presented to a client </a:t>
            </a:r>
          </a:p>
          <a:p>
            <a:pPr algn="l">
              <a:spcAft>
                <a:spcPts val="600"/>
              </a:spcAft>
            </a:pPr>
            <a:r>
              <a:rPr lang="en-GB" sz="1400">
                <a:solidFill>
                  <a:schemeClr val="tx2"/>
                </a:solidFill>
              </a:rPr>
              <a:t>This includes the name, description, nature of data, deployment stages and the threat vectors they each target.</a:t>
            </a:r>
          </a:p>
          <a:p>
            <a:pPr algn="l">
              <a:spcAft>
                <a:spcPts val="600"/>
              </a:spcAft>
            </a:pPr>
            <a:r>
              <a:rPr lang="en-GB" sz="1400">
                <a:solidFill>
                  <a:schemeClr val="tx2"/>
                </a:solidFill>
              </a:rPr>
              <a:t>You should be relating each use back to a threat vector you have agreed to target with the client organisation.</a:t>
            </a:r>
          </a:p>
          <a:p>
            <a:pPr algn="l">
              <a:spcAft>
                <a:spcPts val="600"/>
              </a:spcAft>
            </a:pPr>
            <a:r>
              <a:rPr lang="en-GB" sz="1400">
                <a:solidFill>
                  <a:schemeClr val="tx2"/>
                </a:solidFill>
              </a:rPr>
              <a:t>Setting out the deployment stages for these use cases is critical, as they need to be realistic for the client to implement. </a:t>
            </a:r>
          </a:p>
        </p:txBody>
      </p:sp>
    </p:spTree>
    <p:extLst>
      <p:ext uri="{BB962C8B-B14F-4D97-AF65-F5344CB8AC3E}">
        <p14:creationId xmlns:p14="http://schemas.microsoft.com/office/powerpoint/2010/main" val="2682003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89150" y="447675"/>
            <a:ext cx="10204450" cy="533400"/>
          </a:xfrm>
        </p:spPr>
        <p:txBody>
          <a:bodyPr/>
          <a:lstStyle/>
          <a:p>
            <a:r>
              <a:rPr lang="en-GB" sz="4000"/>
              <a:t>Use cases in detail</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sp>
        <p:nvSpPr>
          <p:cNvPr id="11" name="TextBox 10">
            <a:extLst>
              <a:ext uri="{FF2B5EF4-FFF2-40B4-BE49-F238E27FC236}">
                <a16:creationId xmlns:a16="http://schemas.microsoft.com/office/drawing/2014/main" id="{AAA71F3C-898A-FD84-FFED-74BD339E638E}"/>
              </a:ext>
            </a:extLst>
          </p:cNvPr>
          <p:cNvSpPr txBox="1"/>
          <p:nvPr/>
        </p:nvSpPr>
        <p:spPr>
          <a:xfrm>
            <a:off x="871668" y="1015506"/>
            <a:ext cx="10921585" cy="3604386"/>
          </a:xfrm>
          <a:prstGeom prst="rect">
            <a:avLst/>
          </a:prstGeom>
        </p:spPr>
        <p:txBody>
          <a:bodyPr vert="horz" wrap="square" lIns="0" tIns="0" rIns="0" bIns="0" rtlCol="0" anchor="t" anchorCtr="0">
            <a:noAutofit/>
          </a:bodyPr>
          <a:lstStyle/>
          <a:p>
            <a:pPr algn="l">
              <a:spcAft>
                <a:spcPts val="600"/>
              </a:spcAft>
            </a:pPr>
            <a:r>
              <a:rPr lang="en-GB" sz="1400">
                <a:solidFill>
                  <a:schemeClr val="tx2"/>
                </a:solidFill>
              </a:rPr>
              <a:t>The table below shows one of the use cases from the previous slide in much more detail. This includes the query used, and comments and caveats the client may need to be aware of. </a:t>
            </a:r>
          </a:p>
          <a:p>
            <a:pPr algn="l">
              <a:spcAft>
                <a:spcPts val="600"/>
              </a:spcAft>
            </a:pPr>
            <a:r>
              <a:rPr lang="en-GB" sz="1400">
                <a:solidFill>
                  <a:schemeClr val="tx2"/>
                </a:solidFill>
              </a:rPr>
              <a:t>You should go into this amount of detail for each use case you intend to show to the client. </a:t>
            </a:r>
          </a:p>
        </p:txBody>
      </p:sp>
      <p:graphicFrame>
        <p:nvGraphicFramePr>
          <p:cNvPr id="2" name="Table 1">
            <a:extLst>
              <a:ext uri="{FF2B5EF4-FFF2-40B4-BE49-F238E27FC236}">
                <a16:creationId xmlns:a16="http://schemas.microsoft.com/office/drawing/2014/main" id="{1FD82A2B-E8A7-7949-10DD-DE5F600D55F1}"/>
              </a:ext>
            </a:extLst>
          </p:cNvPr>
          <p:cNvGraphicFramePr>
            <a:graphicFrameLocks noGrp="1"/>
          </p:cNvGraphicFramePr>
          <p:nvPr>
            <p:extLst>
              <p:ext uri="{D42A27DB-BD31-4B8C-83A1-F6EECF244321}">
                <p14:modId xmlns:p14="http://schemas.microsoft.com/office/powerpoint/2010/main" val="3134871360"/>
              </p:ext>
            </p:extLst>
          </p:nvPr>
        </p:nvGraphicFramePr>
        <p:xfrm>
          <a:off x="871669" y="2617577"/>
          <a:ext cx="11039065" cy="868680"/>
        </p:xfrm>
        <a:graphic>
          <a:graphicData uri="http://schemas.openxmlformats.org/drawingml/2006/table">
            <a:tbl>
              <a:tblPr firstRow="1" bandRow="1"/>
              <a:tblGrid>
                <a:gridCol w="1300419">
                  <a:extLst>
                    <a:ext uri="{9D8B030D-6E8A-4147-A177-3AD203B41FA5}">
                      <a16:colId xmlns:a16="http://schemas.microsoft.com/office/drawing/2014/main" val="20000"/>
                    </a:ext>
                  </a:extLst>
                </a:gridCol>
                <a:gridCol w="2188378">
                  <a:extLst>
                    <a:ext uri="{9D8B030D-6E8A-4147-A177-3AD203B41FA5}">
                      <a16:colId xmlns:a16="http://schemas.microsoft.com/office/drawing/2014/main" val="988624374"/>
                    </a:ext>
                  </a:extLst>
                </a:gridCol>
                <a:gridCol w="1338271">
                  <a:extLst>
                    <a:ext uri="{9D8B030D-6E8A-4147-A177-3AD203B41FA5}">
                      <a16:colId xmlns:a16="http://schemas.microsoft.com/office/drawing/2014/main" val="2205829486"/>
                    </a:ext>
                  </a:extLst>
                </a:gridCol>
                <a:gridCol w="2337483">
                  <a:extLst>
                    <a:ext uri="{9D8B030D-6E8A-4147-A177-3AD203B41FA5}">
                      <a16:colId xmlns:a16="http://schemas.microsoft.com/office/drawing/2014/main" val="3838618055"/>
                    </a:ext>
                  </a:extLst>
                </a:gridCol>
                <a:gridCol w="3874514">
                  <a:extLst>
                    <a:ext uri="{9D8B030D-6E8A-4147-A177-3AD203B41FA5}">
                      <a16:colId xmlns:a16="http://schemas.microsoft.com/office/drawing/2014/main" val="3869130915"/>
                    </a:ext>
                  </a:extLst>
                </a:gridCol>
              </a:tblGrid>
              <a:tr h="0">
                <a:tc>
                  <a:txBody>
                    <a:bodyPr/>
                    <a:lstStyle>
                      <a:lvl1pPr marL="0" algn="l" defTabSz="914400" rtl="0" eaLnBrk="1" latinLnBrk="0" hangingPunct="1">
                        <a:defRPr sz="1800" b="1" kern="1200">
                          <a:solidFill>
                            <a:schemeClr val="lt1"/>
                          </a:solidFill>
                          <a:latin typeface="Tahoma"/>
                        </a:defRPr>
                      </a:lvl1pPr>
                      <a:lvl2pPr marL="457200" algn="l" defTabSz="914400" rtl="0" eaLnBrk="1" latinLnBrk="0" hangingPunct="1">
                        <a:defRPr sz="1800" b="1" kern="1200">
                          <a:solidFill>
                            <a:schemeClr val="lt1"/>
                          </a:solidFill>
                          <a:latin typeface="Tahoma"/>
                        </a:defRPr>
                      </a:lvl2pPr>
                      <a:lvl3pPr marL="914400" algn="l" defTabSz="914400" rtl="0" eaLnBrk="1" latinLnBrk="0" hangingPunct="1">
                        <a:defRPr sz="1800" b="1" kern="1200">
                          <a:solidFill>
                            <a:schemeClr val="lt1"/>
                          </a:solidFill>
                          <a:latin typeface="Tahoma"/>
                        </a:defRPr>
                      </a:lvl3pPr>
                      <a:lvl4pPr marL="1371600" algn="l" defTabSz="914400" rtl="0" eaLnBrk="1" latinLnBrk="0" hangingPunct="1">
                        <a:defRPr sz="1800" b="1" kern="1200">
                          <a:solidFill>
                            <a:schemeClr val="lt1"/>
                          </a:solidFill>
                          <a:latin typeface="Tahoma"/>
                        </a:defRPr>
                      </a:lvl4pPr>
                      <a:lvl5pPr marL="1828800" algn="l" defTabSz="914400" rtl="0" eaLnBrk="1" latinLnBrk="0" hangingPunct="1">
                        <a:defRPr sz="1800" b="1" kern="1200">
                          <a:solidFill>
                            <a:schemeClr val="lt1"/>
                          </a:solidFill>
                          <a:latin typeface="Tahoma"/>
                        </a:defRPr>
                      </a:lvl5pPr>
                      <a:lvl6pPr marL="2286000" algn="l" defTabSz="914400" rtl="0" eaLnBrk="1" latinLnBrk="0" hangingPunct="1">
                        <a:defRPr sz="1800" b="1" kern="1200">
                          <a:solidFill>
                            <a:schemeClr val="lt1"/>
                          </a:solidFill>
                          <a:latin typeface="Tahoma"/>
                        </a:defRPr>
                      </a:lvl6pPr>
                      <a:lvl7pPr marL="2743200" algn="l" defTabSz="914400" rtl="0" eaLnBrk="1" latinLnBrk="0" hangingPunct="1">
                        <a:defRPr sz="1800" b="1" kern="1200">
                          <a:solidFill>
                            <a:schemeClr val="lt1"/>
                          </a:solidFill>
                          <a:latin typeface="Tahoma"/>
                        </a:defRPr>
                      </a:lvl7pPr>
                      <a:lvl8pPr marL="3200400" algn="l" defTabSz="914400" rtl="0" eaLnBrk="1" latinLnBrk="0" hangingPunct="1">
                        <a:defRPr sz="1800" b="1" kern="1200">
                          <a:solidFill>
                            <a:schemeClr val="lt1"/>
                          </a:solidFill>
                          <a:latin typeface="Tahoma"/>
                        </a:defRPr>
                      </a:lvl8pPr>
                      <a:lvl9pPr marL="3657600" algn="l" defTabSz="914400" rtl="0" eaLnBrk="1" latinLnBrk="0" hangingPunct="1">
                        <a:defRPr sz="1800" b="1" kern="1200">
                          <a:solidFill>
                            <a:schemeClr val="lt1"/>
                          </a:solidFill>
                          <a:latin typeface="Tahoma"/>
                        </a:defRPr>
                      </a:lvl9pPr>
                    </a:lstStyle>
                    <a:p>
                      <a:pPr lvl="0" algn="ctr">
                        <a:buNone/>
                      </a:pPr>
                      <a:r>
                        <a:rPr lang="en-GB" sz="900" b="1" i="0" u="none" strike="noStrike" kern="1200" noProof="0">
                          <a:solidFill>
                            <a:schemeClr val="bg1"/>
                          </a:solidFill>
                          <a:latin typeface="Calibri"/>
                        </a:rPr>
                        <a:t>Financial data related to clients, </a:t>
                      </a:r>
                      <a:endParaRPr lang="en-GB" sz="900" b="1">
                        <a:solidFill>
                          <a:schemeClr val="bg1"/>
                        </a:solidFill>
                        <a:latin typeface="Calibri"/>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900" b="1" noProof="0">
                          <a:solidFill>
                            <a:schemeClr val="bg1"/>
                          </a:solidFill>
                          <a:latin typeface="+mn-lt"/>
                          <a:cs typeface="Calibri"/>
                        </a:rPr>
                        <a:t>Nature of data</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900" b="1" noProof="0">
                          <a:solidFill>
                            <a:schemeClr val="bg1"/>
                          </a:solidFill>
                          <a:latin typeface="+mn-lt"/>
                          <a:cs typeface="Calibri"/>
                        </a:rPr>
                        <a:t>Attack vector</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900" b="1" noProof="0">
                          <a:solidFill>
                            <a:schemeClr val="bg1"/>
                          </a:solidFill>
                          <a:latin typeface="+mn-lt"/>
                          <a:cs typeface="Calibri"/>
                        </a:rPr>
                        <a:t>Volumetry threshold</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900" b="1" noProof="0">
                          <a:solidFill>
                            <a:schemeClr val="bg1"/>
                          </a:solidFill>
                          <a:latin typeface="+mn-lt"/>
                          <a:cs typeface="Calibri"/>
                        </a:rPr>
                        <a:t>Priority</a:t>
                      </a:r>
                      <a:endParaRPr lang="en-GB" sz="900" b="1" noProof="0">
                        <a:solidFill>
                          <a:schemeClr val="bg1"/>
                        </a:solidFill>
                        <a:latin typeface="+mn-lt"/>
                        <a:cs typeface="Calibri"/>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33174">
                <a:tc>
                  <a:txBody>
                    <a:bodyPr/>
                    <a:lstStyle/>
                    <a:p>
                      <a:pPr marL="171450" lvl="0" indent="-171450" algn="l">
                        <a:buFont typeface="Arial" panose="020B0604020202020204" pitchFamily="34" charset="0"/>
                        <a:buChar char="•"/>
                      </a:pPr>
                      <a:r>
                        <a:rPr lang="fr-FR" sz="900" b="0" i="0" u="none" strike="noStrike" kern="1200" noProof="0">
                          <a:solidFill>
                            <a:schemeClr val="dk1"/>
                          </a:solidFill>
                          <a:effectLst/>
                          <a:latin typeface="+mn-lt"/>
                        </a:rPr>
                        <a:t>Email Exfiltration</a:t>
                      </a:r>
                    </a:p>
                    <a:p>
                      <a:pPr marL="171450" lvl="0" indent="-171450" algn="l">
                        <a:buFont typeface="Arial" panose="020B0604020202020204" pitchFamily="34" charset="0"/>
                        <a:buChar char="•"/>
                      </a:pPr>
                      <a:r>
                        <a:rPr lang="fr-FR" sz="900" b="0" i="0" u="none" strike="noStrike" kern="1200" noProof="0">
                          <a:solidFill>
                            <a:schemeClr val="dk1"/>
                          </a:solidFill>
                          <a:effectLst/>
                          <a:latin typeface="+mn-lt"/>
                        </a:rPr>
                        <a:t>Exfiltration via Internet </a:t>
                      </a:r>
                      <a:endParaRPr lang="en-GB" sz="900" b="0" i="0" u="none" strike="noStrike" kern="1200" noProof="0">
                        <a:solidFill>
                          <a:schemeClr val="dk1"/>
                        </a:solidFill>
                        <a:effectLst/>
                        <a:latin typeface="+mn-lt"/>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171450" lvl="0" indent="-171450" algn="l">
                        <a:lnSpc>
                          <a:spcPct val="100000"/>
                        </a:lnSpc>
                        <a:buClr>
                          <a:srgbClr val="000000"/>
                        </a:buClr>
                        <a:buFont typeface="Arial,Sans-Serif" panose="020B0604020202020204" pitchFamily="34" charset="0"/>
                        <a:buChar char="•"/>
                      </a:pPr>
                      <a:r>
                        <a:rPr lang="en-GB" sz="1050" b="0" i="0" u="none" strike="noStrike" kern="1200" noProof="0">
                          <a:solidFill>
                            <a:srgbClr val="000000"/>
                          </a:solidFill>
                          <a:effectLst/>
                          <a:latin typeface="PP Neue Montreal AOS PPT"/>
                        </a:rPr>
                        <a:t>Client related confidential keywords</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lvl="0" indent="-171450" algn="l" rtl="0" eaLnBrk="1" latinLnBrk="0" hangingPunct="1">
                        <a:buFont typeface="Arial" panose="020B0604020202020204" pitchFamily="34" charset="0"/>
                        <a:buChar char="•"/>
                      </a:pPr>
                      <a:r>
                        <a:rPr lang="en-GB" sz="900" b="0" i="0" u="none" strike="noStrike" kern="1200" noProof="0">
                          <a:solidFill>
                            <a:schemeClr val="dk1"/>
                          </a:solidFill>
                          <a:effectLst/>
                          <a:latin typeface="+mn-lt"/>
                          <a:ea typeface="+mn-ea"/>
                          <a:cs typeface="+mn-cs"/>
                        </a:rPr>
                        <a:t>Email/ Internet/M365</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171450" lvl="0" indent="-171450" algn="l" rtl="0" eaLnBrk="1" latinLnBrk="0" hangingPunct="1">
                        <a:buFont typeface="Wingdings" panose="020B0604020202020204" pitchFamily="34" charset="0"/>
                        <a:buChar char="Ø"/>
                      </a:pPr>
                      <a:r>
                        <a:rPr lang="en-GB" sz="900" b="0" i="0" u="none" strike="noStrike" kern="1200" noProof="0">
                          <a:solidFill>
                            <a:schemeClr val="dk1"/>
                          </a:solidFill>
                          <a:effectLst/>
                          <a:latin typeface="Arial"/>
                        </a:rPr>
                        <a:t>3transaction within 8 hours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171450" lvl="0" indent="-171450" algn="l" rtl="0" eaLnBrk="1" latinLnBrk="0" hangingPunct="1">
                        <a:buFont typeface="Arial" panose="020B0604020202020204" pitchFamily="34" charset="0"/>
                        <a:buChar char="•"/>
                      </a:pPr>
                      <a:r>
                        <a:rPr lang="en-GB" sz="900" b="0" i="0" u="none" strike="noStrike" kern="1200" noProof="0">
                          <a:solidFill>
                            <a:schemeClr val="dk1"/>
                          </a:solidFill>
                          <a:effectLst/>
                          <a:latin typeface="+mn-lt"/>
                        </a:rPr>
                        <a:t>High</a:t>
                      </a:r>
                      <a:endParaRPr lang="en-GB" sz="900" b="0" i="0" u="none" strike="noStrike" kern="1200" noProof="0">
                        <a:solidFill>
                          <a:schemeClr val="dk1"/>
                        </a:solidFill>
                        <a:effectLst/>
                        <a:latin typeface="Aria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60B030EE-D76C-BDC3-9028-F7711D7CD7C9}"/>
              </a:ext>
            </a:extLst>
          </p:cNvPr>
          <p:cNvGraphicFramePr>
            <a:graphicFrameLocks noGrp="1"/>
          </p:cNvGraphicFramePr>
          <p:nvPr>
            <p:extLst>
              <p:ext uri="{D42A27DB-BD31-4B8C-83A1-F6EECF244321}">
                <p14:modId xmlns:p14="http://schemas.microsoft.com/office/powerpoint/2010/main" val="2478190798"/>
              </p:ext>
            </p:extLst>
          </p:nvPr>
        </p:nvGraphicFramePr>
        <p:xfrm>
          <a:off x="871668" y="1886057"/>
          <a:ext cx="11039065" cy="731520"/>
        </p:xfrm>
        <a:graphic>
          <a:graphicData uri="http://schemas.openxmlformats.org/drawingml/2006/table">
            <a:tbl>
              <a:tblPr firstRow="1" bandRow="1">
                <a:tableStyleId>{5C22544A-7EE6-4342-B048-85BDC9FD1C3A}</a:tableStyleId>
              </a:tblPr>
              <a:tblGrid>
                <a:gridCol w="1401265">
                  <a:extLst>
                    <a:ext uri="{9D8B030D-6E8A-4147-A177-3AD203B41FA5}">
                      <a16:colId xmlns:a16="http://schemas.microsoft.com/office/drawing/2014/main" val="165571313"/>
                    </a:ext>
                  </a:extLst>
                </a:gridCol>
                <a:gridCol w="9637800">
                  <a:extLst>
                    <a:ext uri="{9D8B030D-6E8A-4147-A177-3AD203B41FA5}">
                      <a16:colId xmlns:a16="http://schemas.microsoft.com/office/drawing/2014/main" val="1785658876"/>
                    </a:ext>
                  </a:extLst>
                </a:gridCol>
              </a:tblGrid>
              <a:tr h="153155">
                <a:tc gridSpan="2">
                  <a:txBody>
                    <a:bodyPr/>
                    <a:lstStyle/>
                    <a:p>
                      <a:pPr algn="ctr"/>
                      <a:r>
                        <a:rPr lang="en-GB" sz="900"/>
                        <a:t> Microsoft Defender  -  Sharing of Highly confidential data related to clients outside the organisation</a:t>
                      </a:r>
                    </a:p>
                  </a:txBody>
                  <a:tcPr anchor="ctr"/>
                </a:tc>
                <a:tc hMerge="1">
                  <a:txBody>
                    <a:bodyPr/>
                    <a:lstStyle/>
                    <a:p>
                      <a:endParaRPr lang="en-GB"/>
                    </a:p>
                  </a:txBody>
                  <a:tcPr/>
                </a:tc>
                <a:extLst>
                  <a:ext uri="{0D108BD9-81ED-4DB2-BD59-A6C34878D82A}">
                    <a16:rowId xmlns:a16="http://schemas.microsoft.com/office/drawing/2014/main" val="1301002204"/>
                  </a:ext>
                </a:extLst>
              </a:tr>
              <a:tr h="324646">
                <a:tc>
                  <a:txBody>
                    <a:bodyPr/>
                    <a:lstStyle/>
                    <a:p>
                      <a:pPr algn="ctr"/>
                      <a:r>
                        <a:rPr lang="en-GB" sz="900" b="1">
                          <a:solidFill>
                            <a:schemeClr val="tx1"/>
                          </a:solidFill>
                        </a:rPr>
                        <a:t>Description</a:t>
                      </a:r>
                    </a:p>
                  </a:txBody>
                  <a:tcPr anchor="ctr">
                    <a:solidFill>
                      <a:schemeClr val="bg1">
                        <a:lumMod val="95000"/>
                      </a:schemeClr>
                    </a:solidFill>
                  </a:tcPr>
                </a:tc>
                <a:tc>
                  <a:txBody>
                    <a:bodyPr/>
                    <a:lstStyle/>
                    <a:p>
                      <a:r>
                        <a:rPr lang="en-GB" sz="900" kern="1200">
                          <a:solidFill>
                            <a:schemeClr val="dk1"/>
                          </a:solidFill>
                          <a:effectLst/>
                          <a:latin typeface="+mn-lt"/>
                          <a:ea typeface="+mn-ea"/>
                          <a:cs typeface="+mn-cs"/>
                        </a:rPr>
                        <a:t>Searches for suspicious outbound transactions, such as those containing information about the network, credit card magnetic tracks, and database files.</a:t>
                      </a:r>
                      <a:br>
                        <a:rPr lang="en-GB" sz="900" kern="1200">
                          <a:solidFill>
                            <a:schemeClr val="dk1"/>
                          </a:solidFill>
                          <a:effectLst/>
                          <a:latin typeface="+mn-lt"/>
                          <a:ea typeface="+mn-ea"/>
                          <a:cs typeface="+mn-cs"/>
                        </a:rPr>
                      </a:br>
                      <a:r>
                        <a:rPr lang="en-GB" sz="900" kern="1200">
                          <a:solidFill>
                            <a:schemeClr val="dk1"/>
                          </a:solidFill>
                          <a:effectLst/>
                          <a:latin typeface="+mn-lt"/>
                          <a:ea typeface="+mn-ea"/>
                          <a:cs typeface="+mn-cs"/>
                        </a:rPr>
                        <a:t>Rules in this policy include:</a:t>
                      </a:r>
                    </a:p>
                    <a:p>
                      <a:pPr marL="171450" indent="-171450">
                        <a:buFont typeface="Arial" panose="020B0604020202020204" pitchFamily="34" charset="0"/>
                        <a:buChar char="•"/>
                      </a:pPr>
                      <a:r>
                        <a:rPr lang="en-GB" sz="900" kern="1200">
                          <a:solidFill>
                            <a:schemeClr val="dk1"/>
                          </a:solidFill>
                          <a:effectLst/>
                          <a:latin typeface="+mn-lt"/>
                          <a:ea typeface="+mn-ea"/>
                          <a:cs typeface="+mn-cs"/>
                        </a:rPr>
                        <a:t>IT asset information (Default)</a:t>
                      </a:r>
                      <a:endParaRPr lang="en-US" sz="900" kern="1200">
                        <a:solidFill>
                          <a:schemeClr val="dk1"/>
                        </a:solidFill>
                        <a:effectLst/>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4133588845"/>
                  </a:ext>
                </a:extLst>
              </a:tr>
            </a:tbl>
          </a:graphicData>
        </a:graphic>
      </p:graphicFrame>
      <p:graphicFrame>
        <p:nvGraphicFramePr>
          <p:cNvPr id="4" name="Table 3">
            <a:extLst>
              <a:ext uri="{FF2B5EF4-FFF2-40B4-BE49-F238E27FC236}">
                <a16:creationId xmlns:a16="http://schemas.microsoft.com/office/drawing/2014/main" id="{F52F85BE-935F-0F4B-756B-BA3C9A2FF71E}"/>
              </a:ext>
            </a:extLst>
          </p:cNvPr>
          <p:cNvGraphicFramePr>
            <a:graphicFrameLocks noGrp="1"/>
          </p:cNvGraphicFramePr>
          <p:nvPr>
            <p:extLst>
              <p:ext uri="{D42A27DB-BD31-4B8C-83A1-F6EECF244321}">
                <p14:modId xmlns:p14="http://schemas.microsoft.com/office/powerpoint/2010/main" val="1211939987"/>
              </p:ext>
            </p:extLst>
          </p:nvPr>
        </p:nvGraphicFramePr>
        <p:xfrm>
          <a:off x="871670" y="3482676"/>
          <a:ext cx="11039065" cy="2712720"/>
        </p:xfrm>
        <a:graphic>
          <a:graphicData uri="http://schemas.openxmlformats.org/drawingml/2006/table">
            <a:tbl>
              <a:tblPr firstRow="1" bandRow="1"/>
              <a:tblGrid>
                <a:gridCol w="5515393">
                  <a:extLst>
                    <a:ext uri="{9D8B030D-6E8A-4147-A177-3AD203B41FA5}">
                      <a16:colId xmlns:a16="http://schemas.microsoft.com/office/drawing/2014/main" val="2205829486"/>
                    </a:ext>
                  </a:extLst>
                </a:gridCol>
                <a:gridCol w="5523672">
                  <a:extLst>
                    <a:ext uri="{9D8B030D-6E8A-4147-A177-3AD203B41FA5}">
                      <a16:colId xmlns:a16="http://schemas.microsoft.com/office/drawing/2014/main" val="3838618055"/>
                    </a:ext>
                  </a:extLst>
                </a:gridCol>
              </a:tblGrid>
              <a:tr h="145112">
                <a:tc>
                  <a:txBody>
                    <a:bodyPr/>
                    <a:lstStyle/>
                    <a:p>
                      <a:pPr algn="ctr"/>
                      <a:r>
                        <a:rPr lang="en-GB" sz="800" b="1" noProof="0">
                          <a:solidFill>
                            <a:schemeClr val="bg1"/>
                          </a:solidFill>
                          <a:latin typeface="+mn-lt"/>
                          <a:cs typeface="Calibri"/>
                        </a:rPr>
                        <a:t>Proposed query</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noProof="0">
                          <a:solidFill>
                            <a:schemeClr val="bg1"/>
                          </a:solidFill>
                          <a:latin typeface="+mn-lt"/>
                          <a:cs typeface="Calibri"/>
                        </a:rPr>
                        <a:t>Comments</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259607">
                <a:tc>
                  <a:txBody>
                    <a:bodyPr/>
                    <a:lstStyle/>
                    <a:p>
                      <a:pPr marL="171450" lvl="0" indent="-171450" algn="l" rtl="0">
                        <a:buFont typeface="Arial" panose="020B0604020202020204" pitchFamily="34" charset="0"/>
                        <a:buChar char="•"/>
                      </a:pPr>
                      <a:endParaRPr lang="en-GB" sz="700" b="0" i="0" u="none" strike="noStrike" kern="1200" noProof="0">
                        <a:solidFill>
                          <a:schemeClr val="dk1"/>
                        </a:solidFill>
                        <a:effectLst/>
                        <a:latin typeface="+mn-lt"/>
                        <a:ea typeface="+mn-ea"/>
                        <a:cs typeface="+mn-cs"/>
                      </a:endParaRPr>
                    </a:p>
                    <a:p>
                      <a:pPr lvl="0" algn="l">
                        <a:lnSpc>
                          <a:spcPct val="100000"/>
                        </a:lnSpc>
                        <a:spcBef>
                          <a:spcPts val="0"/>
                        </a:spcBef>
                        <a:spcAft>
                          <a:spcPts val="0"/>
                        </a:spcAft>
                        <a:buNone/>
                      </a:pPr>
                      <a:r>
                        <a:rPr lang="en-GB" sz="900" b="0" i="0" u="none" strike="noStrike" kern="1200" noProof="0">
                          <a:solidFill>
                            <a:srgbClr val="000000"/>
                          </a:solidFill>
                          <a:effectLst/>
                          <a:latin typeface="Consolas"/>
                        </a:rPr>
                        <a:t>let </a:t>
                      </a:r>
                      <a:r>
                        <a:rPr lang="en-GB" sz="900" b="0" i="0" u="none" strike="noStrike" kern="1200" noProof="0" err="1">
                          <a:solidFill>
                            <a:srgbClr val="000000"/>
                          </a:solidFill>
                          <a:effectLst/>
                          <a:latin typeface="Consolas"/>
                        </a:rPr>
                        <a:t>Client_confidential_keywords</a:t>
                      </a:r>
                      <a:r>
                        <a:rPr lang="en-GB" sz="900" b="0" i="0" u="none" strike="noStrike" kern="1200" noProof="0">
                          <a:solidFill>
                            <a:srgbClr val="000000"/>
                          </a:solidFill>
                          <a:effectLst/>
                          <a:latin typeface="Consolas"/>
                        </a:rPr>
                        <a:t> = </a:t>
                      </a:r>
                      <a:r>
                        <a:rPr lang="en-GB" sz="900" b="0" i="0" u="none" strike="noStrike" kern="1200" noProof="0" err="1">
                          <a:solidFill>
                            <a:srgbClr val="000000"/>
                          </a:solidFill>
                          <a:effectLst/>
                          <a:latin typeface="Consolas"/>
                        </a:rPr>
                        <a:t>pack_array</a:t>
                      </a:r>
                      <a:endParaRPr lang="en-GB" sz="1200"/>
                    </a:p>
                    <a:p>
                      <a:pPr lvl="0" algn="l">
                        <a:lnSpc>
                          <a:spcPct val="100000"/>
                        </a:lnSpc>
                        <a:spcBef>
                          <a:spcPts val="0"/>
                        </a:spcBef>
                        <a:spcAft>
                          <a:spcPts val="0"/>
                        </a:spcAft>
                        <a:buNone/>
                      </a:pPr>
                      <a:r>
                        <a:rPr lang="en-GB" sz="900" b="0" i="0" u="none" strike="noStrike" kern="1200" noProof="0">
                          <a:solidFill>
                            <a:srgbClr val="000000"/>
                          </a:solidFill>
                          <a:effectLst/>
                          <a:latin typeface="Consolas"/>
                        </a:rPr>
                        <a:t>('confidential', 'taxation disclosure', 'merger', '</a:t>
                      </a:r>
                      <a:r>
                        <a:rPr lang="en-GB" sz="900" b="0" i="0" u="none" strike="noStrike" kern="1200" noProof="0" err="1">
                          <a:solidFill>
                            <a:srgbClr val="000000"/>
                          </a:solidFill>
                          <a:effectLst/>
                          <a:latin typeface="Consolas"/>
                        </a:rPr>
                        <a:t>strategy','case</a:t>
                      </a:r>
                      <a:r>
                        <a:rPr lang="en-GB" sz="900" b="0" i="0" u="none" strike="noStrike" kern="1200" noProof="0">
                          <a:solidFill>
                            <a:srgbClr val="000000"/>
                          </a:solidFill>
                          <a:effectLst/>
                          <a:latin typeface="Consolas"/>
                        </a:rPr>
                        <a:t> </a:t>
                      </a:r>
                      <a:r>
                        <a:rPr lang="en-GB" sz="900" b="0" i="0" u="none" strike="noStrike" kern="1200" noProof="0" err="1">
                          <a:solidFill>
                            <a:srgbClr val="000000"/>
                          </a:solidFill>
                          <a:effectLst/>
                          <a:latin typeface="Consolas"/>
                        </a:rPr>
                        <a:t>report','restricted</a:t>
                      </a:r>
                      <a:r>
                        <a:rPr lang="en-GB" sz="900" b="0" i="0" u="none" strike="noStrike" kern="1200" noProof="0">
                          <a:solidFill>
                            <a:srgbClr val="000000"/>
                          </a:solidFill>
                          <a:effectLst/>
                          <a:latin typeface="Consolas"/>
                        </a:rPr>
                        <a:t>');</a:t>
                      </a:r>
                      <a:endParaRPr lang="en-GB" sz="1200"/>
                    </a:p>
                    <a:p>
                      <a:pPr lvl="0" algn="l">
                        <a:lnSpc>
                          <a:spcPct val="100000"/>
                        </a:lnSpc>
                        <a:spcBef>
                          <a:spcPts val="0"/>
                        </a:spcBef>
                        <a:spcAft>
                          <a:spcPts val="0"/>
                        </a:spcAft>
                        <a:buNone/>
                      </a:pPr>
                      <a:r>
                        <a:rPr lang="en-GB" sz="900" b="0" i="0" u="none" strike="noStrike" kern="1200" noProof="0" err="1">
                          <a:solidFill>
                            <a:srgbClr val="000000"/>
                          </a:solidFill>
                          <a:effectLst/>
                          <a:latin typeface="Consolas"/>
                        </a:rPr>
                        <a:t>EmailEvents</a:t>
                      </a:r>
                      <a:r>
                        <a:rPr lang="en-GB" sz="900" b="0" i="0" u="none" strike="noStrike" kern="1200" noProof="0">
                          <a:solidFill>
                            <a:srgbClr val="000000"/>
                          </a:solidFill>
                          <a:effectLst/>
                          <a:latin typeface="Consolas"/>
                        </a:rPr>
                        <a:t> |  where </a:t>
                      </a:r>
                      <a:r>
                        <a:rPr lang="en-GB" sz="900" b="0" i="0" u="none" strike="noStrike" kern="1200" noProof="0" err="1">
                          <a:solidFill>
                            <a:srgbClr val="000000"/>
                          </a:solidFill>
                          <a:effectLst/>
                          <a:latin typeface="Consolas"/>
                        </a:rPr>
                        <a:t>EmailDirection</a:t>
                      </a:r>
                      <a:r>
                        <a:rPr lang="en-GB" sz="900" b="0" i="0" u="none" strike="noStrike" kern="1200" noProof="0">
                          <a:solidFill>
                            <a:srgbClr val="000000"/>
                          </a:solidFill>
                          <a:effectLst/>
                          <a:latin typeface="Consolas"/>
                        </a:rPr>
                        <a:t> == 'Outbound' and </a:t>
                      </a:r>
                      <a:r>
                        <a:rPr lang="en-GB" sz="900" b="0" i="0" u="none" strike="noStrike" kern="1200" noProof="0" err="1">
                          <a:solidFill>
                            <a:srgbClr val="000000"/>
                          </a:solidFill>
                          <a:effectLst/>
                          <a:latin typeface="Consolas"/>
                        </a:rPr>
                        <a:t>AttachmentCount</a:t>
                      </a:r>
                      <a:r>
                        <a:rPr lang="en-GB" sz="900" b="0" i="0" u="none" strike="noStrike" kern="1200" noProof="0">
                          <a:solidFill>
                            <a:srgbClr val="000000"/>
                          </a:solidFill>
                          <a:effectLst/>
                          <a:latin typeface="Consolas"/>
                        </a:rPr>
                        <a:t> &gt;1 and </a:t>
                      </a:r>
                      <a:r>
                        <a:rPr lang="en-GB" sz="900" b="0" i="0" u="none" strike="noStrike" kern="1200" noProof="0" err="1">
                          <a:solidFill>
                            <a:srgbClr val="000000"/>
                          </a:solidFill>
                          <a:effectLst/>
                          <a:latin typeface="Consolas"/>
                        </a:rPr>
                        <a:t>RecipientEmailAddress</a:t>
                      </a:r>
                      <a:r>
                        <a:rPr lang="en-GB" sz="900" b="0" i="0" u="none" strike="noStrike" kern="1200" noProof="0">
                          <a:solidFill>
                            <a:srgbClr val="000000"/>
                          </a:solidFill>
                          <a:effectLst/>
                          <a:latin typeface="Consolas"/>
                        </a:rPr>
                        <a:t> !has ("allenovery.com") and </a:t>
                      </a:r>
                      <a:r>
                        <a:rPr lang="en-GB" sz="900" b="0" i="0" u="none" strike="noStrike" kern="1200" noProof="0" err="1">
                          <a:solidFill>
                            <a:srgbClr val="000000"/>
                          </a:solidFill>
                          <a:effectLst/>
                          <a:latin typeface="Consolas"/>
                        </a:rPr>
                        <a:t>RecipientEmailAddress</a:t>
                      </a:r>
                      <a:r>
                        <a:rPr lang="en-GB" sz="900" b="0" i="0" u="none" strike="noStrike" kern="1200" noProof="0">
                          <a:solidFill>
                            <a:srgbClr val="000000"/>
                          </a:solidFill>
                          <a:effectLst/>
                          <a:latin typeface="Consolas"/>
                        </a:rPr>
                        <a:t> !has("shearman.com")</a:t>
                      </a:r>
                      <a:endParaRPr lang="en-GB" sz="1200"/>
                    </a:p>
                    <a:p>
                      <a:pPr lvl="0" algn="l">
                        <a:lnSpc>
                          <a:spcPct val="100000"/>
                        </a:lnSpc>
                        <a:spcBef>
                          <a:spcPts val="0"/>
                        </a:spcBef>
                        <a:spcAft>
                          <a:spcPts val="0"/>
                        </a:spcAft>
                        <a:buNone/>
                      </a:pPr>
                      <a:r>
                        <a:rPr lang="en-GB" sz="900" b="0" i="0" u="none" strike="noStrike" kern="1200" noProof="0">
                          <a:solidFill>
                            <a:srgbClr val="000000"/>
                          </a:solidFill>
                          <a:effectLst/>
                          <a:latin typeface="Consolas"/>
                        </a:rPr>
                        <a:t>and </a:t>
                      </a:r>
                      <a:r>
                        <a:rPr lang="en-GB" sz="900" b="0" i="0" u="none" strike="noStrike" kern="1200" noProof="0" err="1">
                          <a:solidFill>
                            <a:srgbClr val="000000"/>
                          </a:solidFill>
                          <a:effectLst/>
                          <a:latin typeface="Consolas"/>
                        </a:rPr>
                        <a:t>RecipientEmailAddress</a:t>
                      </a:r>
                      <a:r>
                        <a:rPr lang="en-GB" sz="900" b="0" i="0" u="none" strike="noStrike" kern="1200" noProof="0">
                          <a:solidFill>
                            <a:srgbClr val="000000"/>
                          </a:solidFill>
                          <a:effectLst/>
                          <a:latin typeface="Consolas"/>
                        </a:rPr>
                        <a:t> !has ("aoshearman.com")</a:t>
                      </a:r>
                      <a:endParaRPr lang="en-GB" sz="1200"/>
                    </a:p>
                    <a:p>
                      <a:pPr lvl="0" algn="l">
                        <a:lnSpc>
                          <a:spcPct val="100000"/>
                        </a:lnSpc>
                        <a:spcBef>
                          <a:spcPts val="0"/>
                        </a:spcBef>
                        <a:spcAft>
                          <a:spcPts val="0"/>
                        </a:spcAft>
                        <a:buNone/>
                      </a:pPr>
                      <a:r>
                        <a:rPr lang="en-GB" sz="900" b="0" i="0" u="none" strike="noStrike" kern="1200" noProof="0">
                          <a:solidFill>
                            <a:srgbClr val="000000"/>
                          </a:solidFill>
                          <a:effectLst/>
                          <a:latin typeface="Consolas"/>
                        </a:rPr>
                        <a:t>| join kind = </a:t>
                      </a:r>
                      <a:r>
                        <a:rPr lang="en-GB" sz="900" b="0" i="0" u="none" strike="noStrike" kern="1200" noProof="0" err="1">
                          <a:solidFill>
                            <a:srgbClr val="000000"/>
                          </a:solidFill>
                          <a:effectLst/>
                          <a:latin typeface="Consolas"/>
                        </a:rPr>
                        <a:t>rightouter</a:t>
                      </a:r>
                      <a:r>
                        <a:rPr lang="en-GB" sz="900" b="0" i="0" u="none" strike="noStrike" kern="1200" noProof="0">
                          <a:solidFill>
                            <a:srgbClr val="000000"/>
                          </a:solidFill>
                          <a:effectLst/>
                          <a:latin typeface="Consolas"/>
                        </a:rPr>
                        <a:t>   (</a:t>
                      </a:r>
                      <a:r>
                        <a:rPr lang="en-GB" sz="900" b="0" i="0" u="none" strike="noStrike" kern="1200" noProof="0" err="1">
                          <a:solidFill>
                            <a:srgbClr val="000000"/>
                          </a:solidFill>
                          <a:effectLst/>
                          <a:latin typeface="Consolas"/>
                        </a:rPr>
                        <a:t>EmailAttachmentInfo</a:t>
                      </a:r>
                      <a:r>
                        <a:rPr lang="en-GB" sz="900" b="0" i="0" u="none" strike="noStrike" kern="1200" noProof="0">
                          <a:solidFill>
                            <a:srgbClr val="000000"/>
                          </a:solidFill>
                          <a:effectLst/>
                          <a:latin typeface="Consolas"/>
                        </a:rPr>
                        <a:t> | where </a:t>
                      </a:r>
                      <a:r>
                        <a:rPr lang="en-GB" sz="900" b="0" i="0" u="none" strike="noStrike" kern="1200" noProof="0" err="1">
                          <a:solidFill>
                            <a:srgbClr val="000000"/>
                          </a:solidFill>
                          <a:effectLst/>
                          <a:latin typeface="Consolas"/>
                        </a:rPr>
                        <a:t>FileName</a:t>
                      </a:r>
                      <a:r>
                        <a:rPr lang="en-GB" sz="900" b="0" i="0" u="none" strike="noStrike" kern="1200" noProof="0">
                          <a:solidFill>
                            <a:srgbClr val="000000"/>
                          </a:solidFill>
                          <a:effectLst/>
                          <a:latin typeface="Consolas"/>
                        </a:rPr>
                        <a:t> </a:t>
                      </a:r>
                      <a:r>
                        <a:rPr lang="en-GB" sz="900" b="0" i="0" u="none" strike="noStrike" kern="1200" noProof="0" err="1">
                          <a:solidFill>
                            <a:srgbClr val="000000"/>
                          </a:solidFill>
                          <a:effectLst/>
                          <a:latin typeface="Consolas"/>
                        </a:rPr>
                        <a:t>has_any</a:t>
                      </a:r>
                      <a:r>
                        <a:rPr lang="en-GB" sz="900" b="0" i="0" u="none" strike="noStrike" kern="1200" noProof="0">
                          <a:solidFill>
                            <a:srgbClr val="000000"/>
                          </a:solidFill>
                          <a:effectLst/>
                          <a:latin typeface="Consolas"/>
                        </a:rPr>
                        <a:t>  (</a:t>
                      </a:r>
                      <a:r>
                        <a:rPr lang="en-GB" sz="900" b="0" i="0" u="none" strike="noStrike" kern="1200" noProof="0" err="1">
                          <a:solidFill>
                            <a:srgbClr val="000000"/>
                          </a:solidFill>
                          <a:effectLst/>
                          <a:latin typeface="Consolas"/>
                        </a:rPr>
                        <a:t>Client_confidential_keywords</a:t>
                      </a:r>
                      <a:r>
                        <a:rPr lang="en-GB" sz="900" b="0" i="0" u="none" strike="noStrike" kern="1200" noProof="0">
                          <a:solidFill>
                            <a:srgbClr val="000000"/>
                          </a:solidFill>
                          <a:effectLst/>
                          <a:latin typeface="Consolas"/>
                        </a:rPr>
                        <a:t>)) on</a:t>
                      </a:r>
                      <a:endParaRPr lang="en-GB" sz="1200"/>
                    </a:p>
                    <a:p>
                      <a:pPr lvl="0" algn="l">
                        <a:lnSpc>
                          <a:spcPct val="100000"/>
                        </a:lnSpc>
                        <a:spcBef>
                          <a:spcPts val="0"/>
                        </a:spcBef>
                        <a:spcAft>
                          <a:spcPts val="0"/>
                        </a:spcAft>
                        <a:buNone/>
                      </a:pPr>
                      <a:r>
                        <a:rPr lang="en-GB" sz="900" b="0" i="0" u="none" strike="noStrike" kern="1200" noProof="0">
                          <a:solidFill>
                            <a:srgbClr val="000000"/>
                          </a:solidFill>
                          <a:effectLst/>
                          <a:latin typeface="Consolas"/>
                        </a:rPr>
                        <a:t>  Timestamp, </a:t>
                      </a:r>
                      <a:r>
                        <a:rPr lang="en-GB" sz="900" b="0" i="0" u="none" strike="noStrike" kern="1200" noProof="0" err="1">
                          <a:solidFill>
                            <a:srgbClr val="000000"/>
                          </a:solidFill>
                          <a:effectLst/>
                          <a:latin typeface="Consolas"/>
                        </a:rPr>
                        <a:t>SenderFromAddress</a:t>
                      </a:r>
                      <a:r>
                        <a:rPr lang="en-GB" sz="900" b="0" i="0" u="none" strike="noStrike" kern="1200" noProof="0">
                          <a:solidFill>
                            <a:srgbClr val="000000"/>
                          </a:solidFill>
                          <a:effectLst/>
                          <a:latin typeface="Consolas"/>
                        </a:rPr>
                        <a:t>| summarize </a:t>
                      </a:r>
                      <a:r>
                        <a:rPr lang="en-GB" sz="900" b="0" i="0" u="none" strike="noStrike" kern="1200" noProof="0" err="1">
                          <a:solidFill>
                            <a:srgbClr val="000000"/>
                          </a:solidFill>
                          <a:effectLst/>
                          <a:latin typeface="Consolas"/>
                        </a:rPr>
                        <a:t>TrafficFirstSeen</a:t>
                      </a:r>
                      <a:r>
                        <a:rPr lang="en-GB" sz="900" b="0" i="0" u="none" strike="noStrike" kern="1200" noProof="0">
                          <a:solidFill>
                            <a:srgbClr val="000000"/>
                          </a:solidFill>
                          <a:effectLst/>
                          <a:latin typeface="Consolas"/>
                        </a:rPr>
                        <a:t>=min(Timestamp), </a:t>
                      </a:r>
                      <a:r>
                        <a:rPr lang="en-GB" sz="900" b="0" i="0" u="none" strike="noStrike" kern="1200" noProof="0" err="1">
                          <a:solidFill>
                            <a:srgbClr val="000000"/>
                          </a:solidFill>
                          <a:effectLst/>
                          <a:latin typeface="Consolas"/>
                        </a:rPr>
                        <a:t>TrafficLastseen</a:t>
                      </a:r>
                      <a:r>
                        <a:rPr lang="en-GB" sz="900" b="0" i="0" u="none" strike="noStrike" kern="1200" noProof="0">
                          <a:solidFill>
                            <a:srgbClr val="000000"/>
                          </a:solidFill>
                          <a:effectLst/>
                          <a:latin typeface="Consolas"/>
                        </a:rPr>
                        <a:t>=max(Timestamp), </a:t>
                      </a:r>
                      <a:r>
                        <a:rPr lang="en-GB" sz="900" b="0" i="0" u="none" strike="noStrike" kern="1200" noProof="0" err="1">
                          <a:solidFill>
                            <a:srgbClr val="000000"/>
                          </a:solidFill>
                          <a:effectLst/>
                          <a:latin typeface="Consolas"/>
                        </a:rPr>
                        <a:t>Recepients</a:t>
                      </a:r>
                      <a:r>
                        <a:rPr lang="en-GB" sz="900" b="0" i="0" u="none" strike="noStrike" kern="1200" noProof="0">
                          <a:solidFill>
                            <a:srgbClr val="000000"/>
                          </a:solidFill>
                          <a:effectLst/>
                          <a:latin typeface="Consolas"/>
                        </a:rPr>
                        <a:t> =</a:t>
                      </a:r>
                      <a:r>
                        <a:rPr lang="en-GB" sz="900" b="0" i="0" u="none" strike="noStrike" kern="1200" noProof="0" err="1">
                          <a:solidFill>
                            <a:srgbClr val="000000"/>
                          </a:solidFill>
                          <a:effectLst/>
                          <a:latin typeface="Consolas"/>
                        </a:rPr>
                        <a:t>make_set</a:t>
                      </a:r>
                      <a:r>
                        <a:rPr lang="en-GB" sz="900" b="0" i="0" u="none" strike="noStrike" kern="1200" noProof="0">
                          <a:solidFill>
                            <a:srgbClr val="000000"/>
                          </a:solidFill>
                          <a:effectLst/>
                          <a:latin typeface="Consolas"/>
                        </a:rPr>
                        <a:t>(</a:t>
                      </a:r>
                      <a:r>
                        <a:rPr lang="en-GB" sz="900" b="0" i="0" u="none" strike="noStrike" kern="1200" noProof="0" err="1">
                          <a:solidFill>
                            <a:srgbClr val="000000"/>
                          </a:solidFill>
                          <a:effectLst/>
                          <a:latin typeface="Consolas"/>
                        </a:rPr>
                        <a:t>RecipientEmailAddress</a:t>
                      </a:r>
                      <a:r>
                        <a:rPr lang="en-GB" sz="900" b="0" i="0" u="none" strike="noStrike" kern="1200" noProof="0">
                          <a:solidFill>
                            <a:srgbClr val="000000"/>
                          </a:solidFill>
                          <a:effectLst/>
                          <a:latin typeface="Consolas"/>
                        </a:rPr>
                        <a:t>), </a:t>
                      </a:r>
                      <a:endParaRPr lang="en-GB" sz="1200"/>
                    </a:p>
                    <a:p>
                      <a:pPr lvl="0" algn="l">
                        <a:lnSpc>
                          <a:spcPct val="100000"/>
                        </a:lnSpc>
                        <a:spcBef>
                          <a:spcPts val="0"/>
                        </a:spcBef>
                        <a:spcAft>
                          <a:spcPts val="0"/>
                        </a:spcAft>
                        <a:buNone/>
                      </a:pPr>
                      <a:r>
                        <a:rPr lang="en-GB" sz="900" b="0" i="0" u="none" strike="noStrike" kern="1200" noProof="0" err="1">
                          <a:solidFill>
                            <a:srgbClr val="000000"/>
                          </a:solidFill>
                          <a:effectLst/>
                          <a:latin typeface="Consolas"/>
                        </a:rPr>
                        <a:t>File_Name</a:t>
                      </a:r>
                      <a:r>
                        <a:rPr lang="en-GB" sz="900" b="0" i="0" u="none" strike="noStrike" kern="1200" noProof="0">
                          <a:solidFill>
                            <a:srgbClr val="000000"/>
                          </a:solidFill>
                          <a:effectLst/>
                          <a:latin typeface="Consolas"/>
                        </a:rPr>
                        <a:t>=</a:t>
                      </a:r>
                      <a:r>
                        <a:rPr lang="en-GB" sz="900" b="0" i="0" u="none" strike="noStrike" kern="1200" noProof="0" err="1">
                          <a:solidFill>
                            <a:srgbClr val="000000"/>
                          </a:solidFill>
                          <a:effectLst/>
                          <a:latin typeface="Consolas"/>
                        </a:rPr>
                        <a:t>make_set</a:t>
                      </a:r>
                      <a:r>
                        <a:rPr lang="en-GB" sz="900" b="0" i="0" u="none" strike="noStrike" kern="1200" noProof="0">
                          <a:solidFill>
                            <a:srgbClr val="000000"/>
                          </a:solidFill>
                          <a:effectLst/>
                          <a:latin typeface="Consolas"/>
                        </a:rPr>
                        <a:t>(</a:t>
                      </a:r>
                      <a:r>
                        <a:rPr lang="en-GB" sz="900" b="0" i="0" u="none" strike="noStrike" kern="1200" noProof="0" err="1">
                          <a:solidFill>
                            <a:srgbClr val="000000"/>
                          </a:solidFill>
                          <a:effectLst/>
                          <a:latin typeface="Consolas"/>
                        </a:rPr>
                        <a:t>FileName</a:t>
                      </a:r>
                      <a:r>
                        <a:rPr lang="en-GB" sz="900" b="0" i="0" u="none" strike="noStrike" kern="1200" noProof="0">
                          <a:solidFill>
                            <a:srgbClr val="000000"/>
                          </a:solidFill>
                          <a:effectLst/>
                          <a:latin typeface="Consolas"/>
                        </a:rPr>
                        <a:t>), </a:t>
                      </a:r>
                      <a:r>
                        <a:rPr lang="en-GB" sz="900" b="0" i="0" u="none" strike="noStrike" kern="1200" noProof="0" err="1">
                          <a:solidFill>
                            <a:srgbClr val="000000"/>
                          </a:solidFill>
                          <a:effectLst/>
                          <a:latin typeface="Consolas"/>
                        </a:rPr>
                        <a:t>count_events</a:t>
                      </a:r>
                      <a:r>
                        <a:rPr lang="en-GB" sz="900" b="0" i="0" u="none" strike="noStrike" kern="1200" noProof="0">
                          <a:solidFill>
                            <a:srgbClr val="000000"/>
                          </a:solidFill>
                          <a:effectLst/>
                          <a:latin typeface="Consolas"/>
                        </a:rPr>
                        <a:t>=count() by </a:t>
                      </a:r>
                      <a:r>
                        <a:rPr lang="en-GB" sz="900" b="0" i="0" u="none" strike="noStrike" kern="1200" noProof="0" err="1">
                          <a:solidFill>
                            <a:srgbClr val="000000"/>
                          </a:solidFill>
                          <a:effectLst/>
                          <a:latin typeface="Consolas"/>
                        </a:rPr>
                        <a:t>SenderFromAddress</a:t>
                      </a:r>
                      <a:r>
                        <a:rPr lang="en-GB" sz="900" b="0" i="0" u="none" strike="noStrike" kern="1200" noProof="0">
                          <a:solidFill>
                            <a:srgbClr val="000000"/>
                          </a:solidFill>
                          <a:effectLst/>
                          <a:latin typeface="Consolas"/>
                        </a:rPr>
                        <a:t> |where </a:t>
                      </a:r>
                      <a:r>
                        <a:rPr lang="en-GB" sz="900" b="0" i="0" u="none" strike="noStrike" kern="1200" noProof="0" err="1">
                          <a:solidFill>
                            <a:srgbClr val="000000"/>
                          </a:solidFill>
                          <a:effectLst/>
                          <a:latin typeface="Consolas"/>
                        </a:rPr>
                        <a:t>isnotempty</a:t>
                      </a:r>
                      <a:r>
                        <a:rPr lang="en-GB" sz="900" b="0" i="0" u="none" strike="noStrike" kern="1200" noProof="0">
                          <a:solidFill>
                            <a:srgbClr val="000000"/>
                          </a:solidFill>
                          <a:effectLst/>
                          <a:latin typeface="Consolas"/>
                        </a:rPr>
                        <a:t>( </a:t>
                      </a:r>
                      <a:r>
                        <a:rPr lang="en-GB" sz="900" b="0" i="0" u="none" strike="noStrike" kern="1200" noProof="0" err="1">
                          <a:solidFill>
                            <a:srgbClr val="000000"/>
                          </a:solidFill>
                          <a:effectLst/>
                          <a:latin typeface="Consolas"/>
                        </a:rPr>
                        <a:t>SenderFromAddress</a:t>
                      </a:r>
                      <a:r>
                        <a:rPr lang="en-GB" sz="900" b="0" i="0" u="none" strike="noStrike" kern="1200" noProof="0">
                          <a:solidFill>
                            <a:srgbClr val="000000"/>
                          </a:solidFill>
                          <a:effectLst/>
                          <a:latin typeface="Consolas"/>
                        </a:rPr>
                        <a:t>) | where </a:t>
                      </a:r>
                      <a:r>
                        <a:rPr lang="en-GB" sz="900" b="0" i="0" u="none" strike="noStrike" kern="1200" noProof="0" err="1">
                          <a:solidFill>
                            <a:srgbClr val="000000"/>
                          </a:solidFill>
                          <a:effectLst/>
                          <a:latin typeface="Consolas"/>
                        </a:rPr>
                        <a:t>count_events</a:t>
                      </a:r>
                      <a:r>
                        <a:rPr lang="en-GB" sz="900" b="0" i="0" u="none" strike="noStrike" kern="1200" noProof="0">
                          <a:solidFill>
                            <a:srgbClr val="000000"/>
                          </a:solidFill>
                          <a:effectLst/>
                          <a:latin typeface="Consolas"/>
                        </a:rPr>
                        <a:t>&gt;3</a:t>
                      </a:r>
                      <a:endParaRPr lang="en-GB" sz="1200"/>
                    </a:p>
                    <a:p>
                      <a:pPr lvl="0" algn="l">
                        <a:lnSpc>
                          <a:spcPct val="100000"/>
                        </a:lnSpc>
                        <a:spcBef>
                          <a:spcPts val="0"/>
                        </a:spcBef>
                        <a:spcAft>
                          <a:spcPts val="0"/>
                        </a:spcAft>
                        <a:buNone/>
                      </a:pPr>
                      <a:r>
                        <a:rPr lang="en-GB" sz="900" b="0" i="0" u="none" strike="noStrike" kern="1200" noProof="0">
                          <a:solidFill>
                            <a:srgbClr val="000000"/>
                          </a:solidFill>
                          <a:effectLst/>
                          <a:latin typeface="Consolas"/>
                        </a:rPr>
                        <a:t>| extend </a:t>
                      </a:r>
                      <a:r>
                        <a:rPr lang="en-GB" sz="900" b="0" i="0" u="none" strike="noStrike" kern="1200" noProof="0" err="1">
                          <a:solidFill>
                            <a:srgbClr val="000000"/>
                          </a:solidFill>
                          <a:effectLst/>
                          <a:latin typeface="Consolas"/>
                        </a:rPr>
                        <a:t>Timediff</a:t>
                      </a:r>
                      <a:r>
                        <a:rPr lang="en-GB" sz="900" b="0" i="0" u="none" strike="noStrike" kern="1200" noProof="0">
                          <a:solidFill>
                            <a:srgbClr val="000000"/>
                          </a:solidFill>
                          <a:effectLst/>
                          <a:latin typeface="Consolas"/>
                        </a:rPr>
                        <a:t>=</a:t>
                      </a:r>
                      <a:r>
                        <a:rPr lang="en-GB" sz="900" b="0" i="0" u="none" strike="noStrike" kern="1200" noProof="0" err="1">
                          <a:solidFill>
                            <a:srgbClr val="000000"/>
                          </a:solidFill>
                          <a:effectLst/>
                          <a:latin typeface="Consolas"/>
                        </a:rPr>
                        <a:t>datetime_diff</a:t>
                      </a:r>
                      <a:r>
                        <a:rPr lang="en-GB" sz="900" b="0" i="0" u="none" strike="noStrike" kern="1200" noProof="0">
                          <a:solidFill>
                            <a:srgbClr val="000000"/>
                          </a:solidFill>
                          <a:effectLst/>
                          <a:latin typeface="Consolas"/>
                        </a:rPr>
                        <a:t>('hour', </a:t>
                      </a:r>
                      <a:r>
                        <a:rPr lang="en-GB" sz="900" b="0" i="0" u="none" strike="noStrike" kern="1200" noProof="0" err="1">
                          <a:solidFill>
                            <a:srgbClr val="000000"/>
                          </a:solidFill>
                          <a:effectLst/>
                          <a:latin typeface="Consolas"/>
                        </a:rPr>
                        <a:t>TrafficLastseen,TrafficFirstSeen</a:t>
                      </a:r>
                      <a:r>
                        <a:rPr lang="en-GB" sz="900" b="0" i="0" u="none" strike="noStrike" kern="1200" noProof="0">
                          <a:solidFill>
                            <a:srgbClr val="000000"/>
                          </a:solidFill>
                          <a:effectLst/>
                          <a:latin typeface="Consolas"/>
                        </a:rPr>
                        <a:t>)</a:t>
                      </a:r>
                      <a:endParaRPr lang="en-GB" sz="1200"/>
                    </a:p>
                    <a:p>
                      <a:pPr lvl="0" algn="l">
                        <a:lnSpc>
                          <a:spcPct val="100000"/>
                        </a:lnSpc>
                        <a:spcBef>
                          <a:spcPts val="0"/>
                        </a:spcBef>
                        <a:spcAft>
                          <a:spcPts val="0"/>
                        </a:spcAft>
                        <a:buNone/>
                      </a:pPr>
                      <a:r>
                        <a:rPr lang="en-GB" sz="900" b="0" i="0" u="none" strike="noStrike" kern="1200" noProof="0">
                          <a:solidFill>
                            <a:srgbClr val="000000"/>
                          </a:solidFill>
                          <a:effectLst/>
                          <a:latin typeface="Consolas"/>
                        </a:rPr>
                        <a:t>| where </a:t>
                      </a:r>
                      <a:r>
                        <a:rPr lang="en-GB" sz="900" b="0" i="0" u="none" strike="noStrike" kern="1200" noProof="0" err="1">
                          <a:solidFill>
                            <a:srgbClr val="000000"/>
                          </a:solidFill>
                          <a:effectLst/>
                          <a:latin typeface="Consolas"/>
                        </a:rPr>
                        <a:t>Timediff</a:t>
                      </a:r>
                      <a:r>
                        <a:rPr lang="en-GB" sz="900" b="0" i="0" u="none" strike="noStrike" kern="1200" noProof="0">
                          <a:solidFill>
                            <a:srgbClr val="000000"/>
                          </a:solidFill>
                          <a:effectLst/>
                          <a:latin typeface="Consolas"/>
                        </a:rPr>
                        <a:t> &lt; 8 and </a:t>
                      </a:r>
                      <a:r>
                        <a:rPr lang="en-GB" sz="900" b="0" i="0" u="none" strike="noStrike" kern="1200" noProof="0" err="1">
                          <a:solidFill>
                            <a:srgbClr val="000000"/>
                          </a:solidFill>
                          <a:effectLst/>
                          <a:latin typeface="Consolas"/>
                        </a:rPr>
                        <a:t>Timediff</a:t>
                      </a:r>
                      <a:r>
                        <a:rPr lang="en-GB" sz="900" b="0" i="0" u="none" strike="noStrike" kern="1200" noProof="0">
                          <a:solidFill>
                            <a:srgbClr val="000000"/>
                          </a:solidFill>
                          <a:effectLst/>
                          <a:latin typeface="Consolas"/>
                        </a:rPr>
                        <a:t> &gt;0  </a:t>
                      </a:r>
                      <a:endParaRPr lang="en-GB" sz="1200"/>
                    </a:p>
                    <a:p>
                      <a:pPr marL="0" lvl="0" indent="0" algn="l">
                        <a:lnSpc>
                          <a:spcPct val="100000"/>
                        </a:lnSpc>
                        <a:spcBef>
                          <a:spcPts val="0"/>
                        </a:spcBef>
                        <a:spcAft>
                          <a:spcPts val="0"/>
                        </a:spcAft>
                        <a:buNone/>
                      </a:pPr>
                      <a:endParaRPr lang="en-GB" sz="900" b="0" i="0" u="none" strike="noStrike" kern="1200" noProof="0">
                        <a:solidFill>
                          <a:srgbClr val="000000"/>
                        </a:solidFill>
                        <a:effectLst/>
                        <a:latin typeface="Consolas"/>
                      </a:endParaRPr>
                    </a:p>
                    <a:p>
                      <a:pPr marL="0" lvl="0" indent="0" algn="l">
                        <a:buNone/>
                      </a:pPr>
                      <a:endParaRPr lang="en-GB" sz="700" b="0" i="0" u="none" strike="noStrike" kern="1200" noProof="0">
                        <a:solidFill>
                          <a:schemeClr val="dk1"/>
                        </a:solidFill>
                        <a:effectLst/>
                        <a:latin typeface="+mn-lt"/>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171450" indent="-171450" algn="ctr" fontAlgn="ctr">
                        <a:buFont typeface="Arial"/>
                        <a:buChar char="•"/>
                      </a:pPr>
                      <a:r>
                        <a:rPr lang="en-GB" sz="800" b="0" i="0" u="none" strike="noStrike" kern="1200">
                          <a:solidFill>
                            <a:schemeClr val="dk1"/>
                          </a:solidFill>
                          <a:effectLst/>
                          <a:latin typeface="+mn-lt"/>
                          <a:ea typeface="+mn-ea"/>
                          <a:cs typeface="+mn-cs"/>
                        </a:rPr>
                        <a:t>When a user is sending emails with keywords in either attachment or in email subject in the last 8 hours to non-client domain more than  3 times. </a:t>
                      </a:r>
                    </a:p>
                    <a:p>
                      <a:pPr marL="171450" lvl="0" indent="-171450" algn="ctr">
                        <a:buFont typeface="Arial"/>
                        <a:buChar char="•"/>
                      </a:pPr>
                      <a:r>
                        <a:rPr lang="en-GB" sz="800" b="1" i="0" u="none" strike="noStrike" kern="1200">
                          <a:solidFill>
                            <a:schemeClr val="dk1"/>
                          </a:solidFill>
                          <a:effectLst/>
                          <a:latin typeface="+mn-lt"/>
                          <a:ea typeface="+mn-ea"/>
                          <a:cs typeface="+mn-cs"/>
                        </a:rPr>
                        <a:t>The  use case  uses schema from defender and the parameters involved in these use cases can be varied, they are shown as ballpark numbers in the use case. </a:t>
                      </a:r>
                    </a:p>
                    <a:p>
                      <a:pPr marL="171450" lvl="0" indent="-171450" algn="ctr">
                        <a:buFont typeface="Arial"/>
                        <a:buChar char="•"/>
                      </a:pPr>
                      <a:r>
                        <a:rPr lang="en-GB" sz="800" b="1" i="0" u="none" strike="noStrike" kern="1200">
                          <a:solidFill>
                            <a:schemeClr val="dk1"/>
                          </a:solidFill>
                          <a:effectLst/>
                          <a:latin typeface="+mn-lt"/>
                          <a:ea typeface="+mn-ea"/>
                          <a:cs typeface="+mn-cs"/>
                        </a:rPr>
                        <a:t>Please validate the query to see it doesn’t produce errors. </a:t>
                      </a:r>
                    </a:p>
                  </a:txBody>
                  <a:tcPr marL="0" marR="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02417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864933" y="482106"/>
            <a:ext cx="10204450" cy="533400"/>
          </a:xfrm>
        </p:spPr>
        <p:txBody>
          <a:bodyPr/>
          <a:lstStyle/>
          <a:p>
            <a:r>
              <a:rPr lang="en-GB" sz="4000"/>
              <a:t>Use cases: Results</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sp>
        <p:nvSpPr>
          <p:cNvPr id="11" name="TextBox 10">
            <a:extLst>
              <a:ext uri="{FF2B5EF4-FFF2-40B4-BE49-F238E27FC236}">
                <a16:creationId xmlns:a16="http://schemas.microsoft.com/office/drawing/2014/main" id="{AAA71F3C-898A-FD84-FFED-74BD339E638E}"/>
              </a:ext>
            </a:extLst>
          </p:cNvPr>
          <p:cNvSpPr txBox="1"/>
          <p:nvPr/>
        </p:nvSpPr>
        <p:spPr>
          <a:xfrm>
            <a:off x="871668" y="1015506"/>
            <a:ext cx="10921585" cy="3604386"/>
          </a:xfrm>
          <a:prstGeom prst="rect">
            <a:avLst/>
          </a:prstGeom>
        </p:spPr>
        <p:txBody>
          <a:bodyPr vert="horz" wrap="square" lIns="0" tIns="0" rIns="0" bIns="0" rtlCol="0" anchor="t" anchorCtr="0">
            <a:noAutofit/>
          </a:bodyPr>
          <a:lstStyle/>
          <a:p>
            <a:pPr algn="l">
              <a:spcAft>
                <a:spcPts val="600"/>
              </a:spcAft>
            </a:pPr>
            <a:r>
              <a:rPr lang="en-GB" sz="1400">
                <a:solidFill>
                  <a:schemeClr val="tx2"/>
                </a:solidFill>
              </a:rPr>
              <a:t>The table below shows the results of the use cases when their queries were run to detect activity over the last 30 days. Each use case has events that need further investigation to determine if they are viable and are detecting true positive activity. </a:t>
            </a:r>
          </a:p>
          <a:p>
            <a:pPr algn="l">
              <a:spcAft>
                <a:spcPts val="600"/>
              </a:spcAft>
            </a:pPr>
            <a:r>
              <a:rPr lang="en-GB" sz="1400">
                <a:solidFill>
                  <a:schemeClr val="tx2"/>
                </a:solidFill>
              </a:rPr>
              <a:t>The process of investigating results and refining use cases is important as the initial detections may not be useful. Once the investigations have been completed you or the client may decide a use case is not worth pursuing, or you may decide that it simply needs improvement to accurately detect suspicious activity. </a:t>
            </a:r>
          </a:p>
        </p:txBody>
      </p:sp>
      <p:graphicFrame>
        <p:nvGraphicFramePr>
          <p:cNvPr id="6" name="Table 5">
            <a:extLst>
              <a:ext uri="{FF2B5EF4-FFF2-40B4-BE49-F238E27FC236}">
                <a16:creationId xmlns:a16="http://schemas.microsoft.com/office/drawing/2014/main" id="{952ACE58-55E1-1AE3-EA3C-CBFF0FFF3C6C}"/>
              </a:ext>
            </a:extLst>
          </p:cNvPr>
          <p:cNvGraphicFramePr>
            <a:graphicFrameLocks noGrp="1"/>
          </p:cNvGraphicFramePr>
          <p:nvPr>
            <p:extLst>
              <p:ext uri="{D42A27DB-BD31-4B8C-83A1-F6EECF244321}">
                <p14:modId xmlns:p14="http://schemas.microsoft.com/office/powerpoint/2010/main" val="595324127"/>
              </p:ext>
            </p:extLst>
          </p:nvPr>
        </p:nvGraphicFramePr>
        <p:xfrm>
          <a:off x="1247683" y="2399251"/>
          <a:ext cx="9821700" cy="3169777"/>
        </p:xfrm>
        <a:graphic>
          <a:graphicData uri="http://schemas.openxmlformats.org/drawingml/2006/table">
            <a:tbl>
              <a:tblPr>
                <a:tableStyleId>{5C22544A-7EE6-4342-B048-85BDC9FD1C3A}</a:tableStyleId>
              </a:tblPr>
              <a:tblGrid>
                <a:gridCol w="321688">
                  <a:extLst>
                    <a:ext uri="{9D8B030D-6E8A-4147-A177-3AD203B41FA5}">
                      <a16:colId xmlns:a16="http://schemas.microsoft.com/office/drawing/2014/main" val="3460596891"/>
                    </a:ext>
                  </a:extLst>
                </a:gridCol>
                <a:gridCol w="2894857">
                  <a:extLst>
                    <a:ext uri="{9D8B030D-6E8A-4147-A177-3AD203B41FA5}">
                      <a16:colId xmlns:a16="http://schemas.microsoft.com/office/drawing/2014/main" val="3845522364"/>
                    </a:ext>
                  </a:extLst>
                </a:gridCol>
                <a:gridCol w="2394617">
                  <a:extLst>
                    <a:ext uri="{9D8B030D-6E8A-4147-A177-3AD203B41FA5}">
                      <a16:colId xmlns:a16="http://schemas.microsoft.com/office/drawing/2014/main" val="1003504145"/>
                    </a:ext>
                  </a:extLst>
                </a:gridCol>
                <a:gridCol w="2752023">
                  <a:extLst>
                    <a:ext uri="{9D8B030D-6E8A-4147-A177-3AD203B41FA5}">
                      <a16:colId xmlns:a16="http://schemas.microsoft.com/office/drawing/2014/main" val="513220694"/>
                    </a:ext>
                  </a:extLst>
                </a:gridCol>
                <a:gridCol w="1458515">
                  <a:extLst>
                    <a:ext uri="{9D8B030D-6E8A-4147-A177-3AD203B41FA5}">
                      <a16:colId xmlns:a16="http://schemas.microsoft.com/office/drawing/2014/main" val="2109746873"/>
                    </a:ext>
                  </a:extLst>
                </a:gridCol>
              </a:tblGrid>
              <a:tr h="290674">
                <a:tc>
                  <a:txBody>
                    <a:bodyPr/>
                    <a:lstStyle/>
                    <a:p>
                      <a:pPr marL="0" algn="ctr" defTabSz="914400" rtl="0" eaLnBrk="1" fontAlgn="ctr" latinLnBrk="0" hangingPunct="1"/>
                      <a:r>
                        <a:rPr lang="en-GB" sz="1050" b="1" kern="1200">
                          <a:solidFill>
                            <a:schemeClr val="lt1"/>
                          </a:solidFill>
                          <a:latin typeface="PP Neue Montreal AOS PPT"/>
                          <a:ea typeface="+mn-ea"/>
                          <a:cs typeface="Calibri"/>
                        </a:rPr>
                        <a:t>#</a:t>
                      </a:r>
                    </a:p>
                  </a:txBody>
                  <a:tcPr marL="7770" marR="7770" marT="7770" marB="0" anchor="ctr">
                    <a:solidFill>
                      <a:schemeClr val="accent1"/>
                    </a:solidFill>
                  </a:tcPr>
                </a:tc>
                <a:tc>
                  <a:txBody>
                    <a:bodyPr/>
                    <a:lstStyle/>
                    <a:p>
                      <a:pPr marL="0" algn="ctr" defTabSz="914400" rtl="0" eaLnBrk="1" fontAlgn="ctr" latinLnBrk="0" hangingPunct="1"/>
                      <a:r>
                        <a:rPr lang="en-GB" sz="1200" b="1" kern="1200">
                          <a:solidFill>
                            <a:schemeClr val="lt1"/>
                          </a:solidFill>
                          <a:latin typeface="PP Neue Montreal AOS PPT"/>
                          <a:ea typeface="+mn-ea"/>
                          <a:cs typeface="Calibri"/>
                        </a:rPr>
                        <a:t>Use case</a:t>
                      </a:r>
                    </a:p>
                  </a:txBody>
                  <a:tcPr marL="7770" marR="7770" marT="7770" marB="0" anchor="ctr">
                    <a:solidFill>
                      <a:schemeClr val="accent1"/>
                    </a:solidFill>
                  </a:tcPr>
                </a:tc>
                <a:tc>
                  <a:txBody>
                    <a:bodyPr/>
                    <a:lstStyle/>
                    <a:p>
                      <a:pPr marL="0" algn="ctr" rtl="0" eaLnBrk="1" fontAlgn="ctr" latinLnBrk="0" hangingPunct="1"/>
                      <a:r>
                        <a:rPr lang="en-GB" sz="1200" b="1" kern="1200">
                          <a:solidFill>
                            <a:schemeClr val="lt1"/>
                          </a:solidFill>
                          <a:latin typeface="PP Neue Montreal AOS PPT"/>
                          <a:ea typeface="+mn-ea"/>
                          <a:cs typeface="Calibri"/>
                        </a:rPr>
                        <a:t>Total events in the last 30 days</a:t>
                      </a:r>
                    </a:p>
                  </a:txBody>
                  <a:tcPr marL="7770" marR="7770" marT="7770" marB="0" anchor="ctr">
                    <a:solidFill>
                      <a:schemeClr val="accent1"/>
                    </a:solidFill>
                  </a:tcPr>
                </a:tc>
                <a:tc>
                  <a:txBody>
                    <a:bodyPr/>
                    <a:lstStyle/>
                    <a:p>
                      <a:pPr marL="0" lvl="0" algn="ctr">
                        <a:buNone/>
                      </a:pPr>
                      <a:r>
                        <a:rPr lang="en-GB" sz="1200" b="1" i="0" u="none" strike="noStrike" kern="1200" noProof="0">
                          <a:solidFill>
                            <a:schemeClr val="lt1"/>
                          </a:solidFill>
                          <a:latin typeface="PP Neue Montreal AOS PPT"/>
                        </a:rPr>
                        <a:t>Benign Positives</a:t>
                      </a:r>
                    </a:p>
                  </a:txBody>
                  <a:tcPr marL="7770" marR="7770" marT="7770" marB="0" anchor="ctr">
                    <a:solidFill>
                      <a:schemeClr val="accent1"/>
                    </a:solidFill>
                  </a:tcPr>
                </a:tc>
                <a:tc>
                  <a:txBody>
                    <a:bodyPr/>
                    <a:lstStyle/>
                    <a:p>
                      <a:pPr marL="0" lvl="0" algn="ctr">
                        <a:buNone/>
                      </a:pPr>
                      <a:r>
                        <a:rPr lang="en-GB" sz="1200" b="1" kern="1200">
                          <a:solidFill>
                            <a:schemeClr val="lt1"/>
                          </a:solidFill>
                          <a:latin typeface="PP Neue Montreal AOS PPT"/>
                          <a:ea typeface="+mn-ea"/>
                          <a:cs typeface="Calibri"/>
                        </a:rPr>
                        <a:t>Need further investigation</a:t>
                      </a:r>
                      <a:endParaRPr lang="en-GB" sz="1200" b="1" kern="1200" err="1">
                        <a:solidFill>
                          <a:schemeClr val="lt1"/>
                        </a:solidFill>
                        <a:latin typeface="PP Neue Montreal AOS PPT"/>
                        <a:ea typeface="+mn-ea"/>
                        <a:cs typeface="Calibri"/>
                      </a:endParaRPr>
                    </a:p>
                  </a:txBody>
                  <a:tcPr marL="7770" marR="7770" marT="7770" marB="0" anchor="ctr">
                    <a:solidFill>
                      <a:schemeClr val="accent1"/>
                    </a:solidFill>
                  </a:tcPr>
                </a:tc>
                <a:extLst>
                  <a:ext uri="{0D108BD9-81ED-4DB2-BD59-A6C34878D82A}">
                    <a16:rowId xmlns:a16="http://schemas.microsoft.com/office/drawing/2014/main" val="2898116813"/>
                  </a:ext>
                </a:extLst>
              </a:tr>
              <a:tr h="1190198">
                <a:tc>
                  <a:txBody>
                    <a:bodyPr/>
                    <a:lstStyle/>
                    <a:p>
                      <a:pPr lvl="0" algn="ctr">
                        <a:buNone/>
                      </a:pPr>
                      <a:r>
                        <a:rPr lang="en-GB" sz="1000" b="1" u="none" strike="noStrike">
                          <a:effectLst/>
                          <a:latin typeface="PP Neue Montreal AOS PPT"/>
                        </a:rPr>
                        <a:t>1</a:t>
                      </a:r>
                    </a:p>
                  </a:txBody>
                  <a:tcPr marL="7770" marR="7770" marT="7770" marB="0" anchor="ctr">
                    <a:solidFill>
                      <a:srgbClr val="F2F2F2"/>
                    </a:solidFill>
                  </a:tcPr>
                </a:tc>
                <a:tc>
                  <a:txBody>
                    <a:bodyPr/>
                    <a:lstStyle/>
                    <a:p>
                      <a:pPr marL="0" lvl="0" indent="0" algn="ctr">
                        <a:lnSpc>
                          <a:spcPct val="100000"/>
                        </a:lnSpc>
                        <a:buNone/>
                      </a:pPr>
                      <a:r>
                        <a:rPr lang="en-GB" sz="1200" kern="1200" noProof="0">
                          <a:solidFill>
                            <a:schemeClr val="dk1"/>
                          </a:solidFill>
                          <a:latin typeface="PP Neue Montreal AOS PPT"/>
                          <a:ea typeface="+mn-ea"/>
                          <a:cs typeface="+mn-cs"/>
                        </a:rPr>
                        <a:t>Sharing of Highly confidential data related to clients outside the organisation. </a:t>
                      </a:r>
                      <a:endParaRPr lang="en-US" sz="1200" kern="1200">
                        <a:solidFill>
                          <a:schemeClr val="dk1"/>
                        </a:solidFill>
                        <a:latin typeface="PP Neue Montreal AOS PPT"/>
                        <a:ea typeface="+mn-ea"/>
                        <a:cs typeface="+mn-cs"/>
                      </a:endParaRPr>
                    </a:p>
                  </a:txBody>
                  <a:tcPr marL="7770" marR="7770" marT="7770" marB="0" anchor="ctr">
                    <a:solidFill>
                      <a:srgbClr val="F2F2F2"/>
                    </a:solidFill>
                  </a:tcPr>
                </a:tc>
                <a:tc>
                  <a:txBody>
                    <a:bodyPr/>
                    <a:lstStyle/>
                    <a:p>
                      <a:pPr marL="0" lvl="0" indent="0" algn="ctr">
                        <a:buNone/>
                      </a:pPr>
                      <a:r>
                        <a:rPr lang="en-GB" sz="1200" kern="1200">
                          <a:solidFill>
                            <a:schemeClr val="dk1"/>
                          </a:solidFill>
                          <a:latin typeface="PP Neue Montreal AOS PPT"/>
                          <a:ea typeface="+mn-ea"/>
                          <a:cs typeface="+mn-cs"/>
                        </a:rPr>
                        <a:t>    18</a:t>
                      </a:r>
                    </a:p>
                  </a:txBody>
                  <a:tcPr marL="7770" marR="7770" marT="7770" marB="0" anchor="ctr">
                    <a:solidFill>
                      <a:srgbClr val="F2F2F2"/>
                    </a:solidFill>
                  </a:tcPr>
                </a:tc>
                <a:tc>
                  <a:txBody>
                    <a:bodyPr/>
                    <a:lstStyle/>
                    <a:p>
                      <a:pPr marL="0" lvl="0" indent="0" algn="ctr">
                        <a:lnSpc>
                          <a:spcPct val="100000"/>
                        </a:lnSpc>
                        <a:buNone/>
                      </a:pPr>
                      <a:r>
                        <a:rPr lang="en-GB" sz="1200" u="none" strike="noStrike">
                          <a:effectLst/>
                          <a:latin typeface="PP Neue Montreal AOS PPT"/>
                        </a:rPr>
                        <a:t>3</a:t>
                      </a:r>
                    </a:p>
                  </a:txBody>
                  <a:tcPr marL="7770" marR="7770" marT="7770" marB="0" anchor="ctr">
                    <a:solidFill>
                      <a:srgbClr val="F2F2F2"/>
                    </a:solidFill>
                  </a:tcPr>
                </a:tc>
                <a:tc>
                  <a:txBody>
                    <a:bodyPr/>
                    <a:lstStyle/>
                    <a:p>
                      <a:pPr lvl="0" algn="ctr">
                        <a:buNone/>
                      </a:pPr>
                      <a:r>
                        <a:rPr lang="en-GB" sz="1200" b="0" i="0" u="none" strike="noStrike" baseline="0" noProof="0">
                          <a:solidFill>
                            <a:srgbClr val="000000"/>
                          </a:solidFill>
                          <a:effectLst/>
                          <a:latin typeface="PP Neue Montreal AOS PPT"/>
                        </a:rPr>
                        <a:t>15</a:t>
                      </a:r>
                    </a:p>
                  </a:txBody>
                  <a:tcPr marL="7770" marR="7770" marT="7770" marB="0" anchor="ctr">
                    <a:solidFill>
                      <a:srgbClr val="F2F2F2"/>
                    </a:solidFill>
                  </a:tcPr>
                </a:tc>
                <a:extLst>
                  <a:ext uri="{0D108BD9-81ED-4DB2-BD59-A6C34878D82A}">
                    <a16:rowId xmlns:a16="http://schemas.microsoft.com/office/drawing/2014/main" val="1501399554"/>
                  </a:ext>
                </a:extLst>
              </a:tr>
              <a:tr h="975100">
                <a:tc>
                  <a:txBody>
                    <a:bodyPr/>
                    <a:lstStyle/>
                    <a:p>
                      <a:pPr lvl="0" algn="ctr">
                        <a:buNone/>
                      </a:pPr>
                      <a:r>
                        <a:rPr lang="en-GB" sz="1000" b="1" u="none" strike="noStrike">
                          <a:effectLst/>
                          <a:latin typeface="PP Neue Montreal AOS PPT"/>
                        </a:rPr>
                        <a:t>2</a:t>
                      </a:r>
                    </a:p>
                  </a:txBody>
                  <a:tcPr marL="7770" marR="7770" marT="7770" marB="0" anchor="ctr">
                    <a:solidFill>
                      <a:srgbClr val="F2F2F2"/>
                    </a:solidFill>
                  </a:tcPr>
                </a:tc>
                <a:tc>
                  <a:txBody>
                    <a:bodyPr/>
                    <a:lstStyle/>
                    <a:p>
                      <a:pPr lvl="0" algn="ctr">
                        <a:buNone/>
                      </a:pPr>
                      <a:r>
                        <a:rPr lang="en-GB" sz="1200" b="0" i="0" u="none" strike="noStrike" baseline="0" noProof="0">
                          <a:solidFill>
                            <a:srgbClr val="000000"/>
                          </a:solidFill>
                          <a:effectLst/>
                          <a:latin typeface="PP Neue Montreal AOS PPT"/>
                        </a:rPr>
                        <a:t>Sharing of Intellectual property belonging</a:t>
                      </a:r>
                    </a:p>
                    <a:p>
                      <a:pPr lvl="0" algn="ctr">
                        <a:buNone/>
                      </a:pPr>
                      <a:r>
                        <a:rPr lang="en-GB" sz="1200" b="0" i="0" u="none" strike="noStrike" baseline="0" noProof="0">
                          <a:solidFill>
                            <a:srgbClr val="000000"/>
                          </a:solidFill>
                          <a:effectLst/>
                          <a:latin typeface="PP Neue Montreal AOS PPT"/>
                        </a:rPr>
                        <a:t> to the organisation outside the organisation. </a:t>
                      </a:r>
                      <a:endParaRPr lang="en-GB" sz="1200"/>
                    </a:p>
                  </a:txBody>
                  <a:tcPr marL="7770" marR="7770" marT="7770" marB="0" anchor="ctr">
                    <a:solidFill>
                      <a:srgbClr val="F2F2F2"/>
                    </a:solidFill>
                  </a:tcPr>
                </a:tc>
                <a:tc>
                  <a:txBody>
                    <a:bodyPr/>
                    <a:lstStyle/>
                    <a:p>
                      <a:pPr lvl="0" algn="ctr">
                        <a:buNone/>
                      </a:pPr>
                      <a:r>
                        <a:rPr lang="en-GB" sz="1200" b="0" i="0" u="none" strike="noStrike" noProof="0">
                          <a:solidFill>
                            <a:srgbClr val="000000"/>
                          </a:solidFill>
                          <a:effectLst/>
                          <a:latin typeface="PP Neue Montreal AOS PPT"/>
                        </a:rPr>
                        <a:t>25</a:t>
                      </a:r>
                    </a:p>
                  </a:txBody>
                  <a:tcPr marL="7770" marR="7770" marT="7770" marB="0" anchor="ctr">
                    <a:solidFill>
                      <a:srgbClr val="F2F2F2"/>
                    </a:solidFill>
                  </a:tcPr>
                </a:tc>
                <a:tc>
                  <a:txBody>
                    <a:bodyPr/>
                    <a:lstStyle/>
                    <a:p>
                      <a:pPr marL="0" lvl="0" indent="0" algn="ctr">
                        <a:lnSpc>
                          <a:spcPct val="100000"/>
                        </a:lnSpc>
                        <a:buNone/>
                      </a:pPr>
                      <a:r>
                        <a:rPr lang="en-GB" sz="1200" b="0" i="0" u="none" strike="noStrike" baseline="0" noProof="0">
                          <a:solidFill>
                            <a:srgbClr val="000000"/>
                          </a:solidFill>
                          <a:effectLst/>
                          <a:latin typeface="PP Neue Montreal AOS PPT"/>
                        </a:rPr>
                        <a:t>2</a:t>
                      </a:r>
                    </a:p>
                  </a:txBody>
                  <a:tcPr marL="7770" marR="7770" marT="7770" marB="0" anchor="ctr">
                    <a:solidFill>
                      <a:srgbClr val="F2F2F2"/>
                    </a:solidFill>
                  </a:tcPr>
                </a:tc>
                <a:tc>
                  <a:txBody>
                    <a:bodyPr/>
                    <a:lstStyle/>
                    <a:p>
                      <a:pPr lvl="0" algn="ctr">
                        <a:buNone/>
                      </a:pPr>
                      <a:r>
                        <a:rPr lang="en-GB" sz="1200" b="0" i="0" u="none" strike="noStrike" noProof="0">
                          <a:solidFill>
                            <a:srgbClr val="000000"/>
                          </a:solidFill>
                          <a:latin typeface="PP Neue Montreal AOS PPT"/>
                        </a:rPr>
                        <a:t>23</a:t>
                      </a:r>
                    </a:p>
                  </a:txBody>
                  <a:tcPr marL="7770" marR="7770" marT="7770" marB="0" anchor="ctr">
                    <a:solidFill>
                      <a:srgbClr val="F2F2F2"/>
                    </a:solidFill>
                  </a:tcPr>
                </a:tc>
                <a:extLst>
                  <a:ext uri="{0D108BD9-81ED-4DB2-BD59-A6C34878D82A}">
                    <a16:rowId xmlns:a16="http://schemas.microsoft.com/office/drawing/2014/main" val="144117623"/>
                  </a:ext>
                </a:extLst>
              </a:tr>
              <a:tr h="630949">
                <a:tc>
                  <a:txBody>
                    <a:bodyPr/>
                    <a:lstStyle/>
                    <a:p>
                      <a:pPr lvl="0" algn="ctr">
                        <a:buNone/>
                      </a:pPr>
                      <a:r>
                        <a:rPr lang="en-GB" sz="1000" b="1" u="none" strike="noStrike">
                          <a:effectLst/>
                          <a:latin typeface="PP Neue Montreal AOS PPT"/>
                        </a:rPr>
                        <a:t>3</a:t>
                      </a:r>
                    </a:p>
                  </a:txBody>
                  <a:tcPr marL="7770" marR="7770" marT="7770" marB="0" anchor="ctr">
                    <a:solidFill>
                      <a:srgbClr val="F2F2F2"/>
                    </a:solidFill>
                  </a:tcPr>
                </a:tc>
                <a:tc>
                  <a:txBody>
                    <a:bodyPr/>
                    <a:lstStyle/>
                    <a:p>
                      <a:pPr lvl="0" algn="ctr">
                        <a:buNone/>
                      </a:pPr>
                      <a:r>
                        <a:rPr lang="en-GB" sz="1200" b="0" i="0" u="none" strike="noStrike" baseline="0" noProof="0">
                          <a:solidFill>
                            <a:srgbClr val="000000"/>
                          </a:solidFill>
                          <a:effectLst/>
                          <a:latin typeface="PP Neue Montreal AOS PPT"/>
                        </a:rPr>
                        <a:t>Insider information sharing to competitors </a:t>
                      </a:r>
                      <a:endParaRPr lang="en-US" sz="1200">
                        <a:latin typeface="PP Neue Montreal AOS PPT"/>
                      </a:endParaRPr>
                    </a:p>
                  </a:txBody>
                  <a:tcPr marL="7770" marR="7770" marT="7770" marB="0" anchor="ctr">
                    <a:solidFill>
                      <a:srgbClr val="F2F2F2"/>
                    </a:solidFill>
                  </a:tcPr>
                </a:tc>
                <a:tc>
                  <a:txBody>
                    <a:bodyPr/>
                    <a:lstStyle/>
                    <a:p>
                      <a:pPr lvl="0" algn="ctr">
                        <a:buNone/>
                      </a:pPr>
                      <a:r>
                        <a:rPr lang="en-GB" sz="1200" b="0" i="0" u="none" strike="noStrike" noProof="0">
                          <a:solidFill>
                            <a:schemeClr val="dk1"/>
                          </a:solidFill>
                          <a:effectLst/>
                          <a:latin typeface="PP Neue Montreal AOS PPT"/>
                        </a:rPr>
                        <a:t>1</a:t>
                      </a:r>
                    </a:p>
                  </a:txBody>
                  <a:tcPr marL="7770" marR="7770" marT="7770" marB="0" anchor="ctr">
                    <a:solidFill>
                      <a:srgbClr val="F2F2F2"/>
                    </a:solidFill>
                  </a:tcPr>
                </a:tc>
                <a:tc>
                  <a:txBody>
                    <a:bodyPr/>
                    <a:lstStyle/>
                    <a:p>
                      <a:pPr marL="0" lvl="0" indent="0" algn="ctr">
                        <a:buNone/>
                      </a:pPr>
                      <a:r>
                        <a:rPr lang="en-GB" sz="1200" b="0" i="0" u="none" strike="noStrike" noProof="0">
                          <a:solidFill>
                            <a:srgbClr val="000000"/>
                          </a:solidFill>
                          <a:effectLst/>
                          <a:latin typeface="PP Neue Montreal AOS PPT"/>
                        </a:rPr>
                        <a:t>0</a:t>
                      </a:r>
                    </a:p>
                  </a:txBody>
                  <a:tcPr marL="7770" marR="7770" marT="7770" marB="0" anchor="ctr">
                    <a:solidFill>
                      <a:srgbClr val="F2F2F2"/>
                    </a:solidFill>
                  </a:tcPr>
                </a:tc>
                <a:tc>
                  <a:txBody>
                    <a:bodyPr/>
                    <a:lstStyle/>
                    <a:p>
                      <a:pPr lvl="0" algn="ctr">
                        <a:buNone/>
                      </a:pPr>
                      <a:r>
                        <a:rPr lang="en-GB" sz="1200" b="1" i="0" u="none" strike="noStrike" baseline="0" noProof="0">
                          <a:solidFill>
                            <a:srgbClr val="000000"/>
                          </a:solidFill>
                          <a:effectLst/>
                          <a:latin typeface="PP Neue Montreal AOS PPT"/>
                        </a:rPr>
                        <a:t>1</a:t>
                      </a:r>
                    </a:p>
                  </a:txBody>
                  <a:tcPr marL="7770" marR="7770" marT="7770" marB="0" anchor="ctr">
                    <a:solidFill>
                      <a:srgbClr val="F2F2F2"/>
                    </a:solidFill>
                  </a:tcPr>
                </a:tc>
                <a:extLst>
                  <a:ext uri="{0D108BD9-81ED-4DB2-BD59-A6C34878D82A}">
                    <a16:rowId xmlns:a16="http://schemas.microsoft.com/office/drawing/2014/main" val="3098839305"/>
                  </a:ext>
                </a:extLst>
              </a:tr>
            </a:tbl>
          </a:graphicData>
        </a:graphic>
      </p:graphicFrame>
    </p:spTree>
    <p:extLst>
      <p:ext uri="{BB962C8B-B14F-4D97-AF65-F5344CB8AC3E}">
        <p14:creationId xmlns:p14="http://schemas.microsoft.com/office/powerpoint/2010/main" val="388650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CREATE_TO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5393-15AA-E9B2-840F-C2EFF5851989}"/>
              </a:ext>
            </a:extLst>
          </p:cNvPr>
          <p:cNvSpPr>
            <a:spLocks noGrp="1"/>
          </p:cNvSpPr>
          <p:nvPr>
            <p:ph type="title"/>
          </p:nvPr>
        </p:nvSpPr>
        <p:spPr/>
        <p:txBody>
          <a:bodyPr/>
          <a:lstStyle/>
          <a:p>
            <a:r>
              <a:rPr lang="en-GB"/>
              <a:t>Agenda</a:t>
            </a:r>
          </a:p>
        </p:txBody>
      </p:sp>
      <p:graphicFrame>
        <p:nvGraphicFramePr>
          <p:cNvPr id="3" name="Table 2">
            <a:extLst>
              <a:ext uri="{FF2B5EF4-FFF2-40B4-BE49-F238E27FC236}">
                <a16:creationId xmlns:a16="http://schemas.microsoft.com/office/drawing/2014/main" id="{C283F41F-7904-3A02-36BF-CBF02D787F15}"/>
              </a:ext>
            </a:extLst>
          </p:cNvPr>
          <p:cNvGraphicFramePr>
            <a:graphicFrameLocks noGrp="1"/>
          </p:cNvGraphicFramePr>
          <p:nvPr>
            <p:extLst>
              <p:ext uri="{D42A27DB-BD31-4B8C-83A1-F6EECF244321}">
                <p14:modId xmlns:p14="http://schemas.microsoft.com/office/powerpoint/2010/main" val="1141139848"/>
              </p:ext>
            </p:extLst>
          </p:nvPr>
        </p:nvGraphicFramePr>
        <p:xfrm>
          <a:off x="996696" y="1325880"/>
          <a:ext cx="5705856" cy="3343218"/>
        </p:xfrm>
        <a:graphic>
          <a:graphicData uri="http://schemas.openxmlformats.org/drawingml/2006/table">
            <a:tbl>
              <a:tblPr firstRow="1" bandRow="1">
                <a:tableStyleId>{5C22544A-7EE6-4342-B048-85BDC9FD1C3A}</a:tableStyleId>
              </a:tblPr>
              <a:tblGrid>
                <a:gridCol w="4745736">
                  <a:extLst>
                    <a:ext uri="{9D8B030D-6E8A-4147-A177-3AD203B41FA5}">
                      <a16:colId xmlns:a16="http://schemas.microsoft.com/office/drawing/2014/main" val="1535416210"/>
                    </a:ext>
                  </a:extLst>
                </a:gridCol>
                <a:gridCol w="960120">
                  <a:extLst>
                    <a:ext uri="{9D8B030D-6E8A-4147-A177-3AD203B41FA5}">
                      <a16:colId xmlns:a16="http://schemas.microsoft.com/office/drawing/2014/main" val="2990972448"/>
                    </a:ext>
                  </a:extLst>
                </a:gridCol>
              </a:tblGrid>
              <a:tr h="334842">
                <a:tc>
                  <a:txBody>
                    <a:bodyPr/>
                    <a:lstStyle/>
                    <a:p>
                      <a:pPr algn="l"/>
                      <a:endParaRPr lang="en-GB" sz="1500">
                        <a:solidFill>
                          <a:srgbClr val="00338D"/>
                        </a:solidFill>
                        <a:latin typeface="Arial" panose="020B0604020202020204" pitchFamily="34" charset="0"/>
                      </a:endParaRPr>
                    </a:p>
                  </a:txBody>
                  <a:tcPr marL="0" marR="0" marT="0"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38100" cap="flat" cmpd="sng" algn="ctr">
                      <a:solidFill>
                        <a:schemeClr val="lt1">
                          <a:alpha val="0"/>
                        </a:schemeClr>
                      </a:solidFill>
                      <a:prstDash val="solid"/>
                      <a:round/>
                      <a:headEnd type="none" w="med" len="med"/>
                      <a:tailEnd type="none" w="med" len="med"/>
                    </a:lnB>
                    <a:noFill/>
                  </a:tcPr>
                </a:tc>
                <a:tc>
                  <a:txBody>
                    <a:bodyPr/>
                    <a:lstStyle/>
                    <a:p>
                      <a:pPr algn="r"/>
                      <a:r>
                        <a:rPr lang="en-GB" sz="1500" b="1">
                          <a:solidFill>
                            <a:srgbClr val="00338D"/>
                          </a:solidFill>
                          <a:latin typeface="Arial" panose="020B0604020202020204" pitchFamily="34" charset="0"/>
                        </a:rPr>
                        <a:t>Page</a:t>
                      </a:r>
                    </a:p>
                  </a:txBody>
                  <a:tcPr marL="0" marR="0" marT="0"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381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2668289075"/>
                  </a:ext>
                </a:extLst>
              </a:tr>
              <a:tr h="334842">
                <a:tc>
                  <a:txBody>
                    <a:bodyPr/>
                    <a:lstStyle/>
                    <a:p>
                      <a:pPr marL="0" algn="l" defTabSz="914400" rtl="0" eaLnBrk="1" latinLnBrk="0" hangingPunct="1">
                        <a:buNone/>
                      </a:pPr>
                      <a:r>
                        <a:rPr lang="en-GB" sz="1500" b="1">
                          <a:solidFill>
                            <a:srgbClr val="00338D"/>
                          </a:solidFill>
                          <a:latin typeface="Arial" panose="020B0604020202020204" pitchFamily="34" charset="0"/>
                        </a:rPr>
                        <a:t>1. Discovery</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81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tc>
                  <a:txBody>
                    <a:bodyPr/>
                    <a:lstStyle/>
                    <a:p>
                      <a:pPr algn="r"/>
                      <a:r>
                        <a:rPr lang="en-GB" sz="1500">
                          <a:solidFill>
                            <a:srgbClr val="00338D"/>
                          </a:solidFill>
                          <a:latin typeface="Arial" panose="020B0604020202020204" pitchFamily="34" charset="0"/>
                        </a:rPr>
                        <a:t>4</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381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4041867717"/>
                  </a:ext>
                </a:extLst>
              </a:tr>
              <a:tr h="334842">
                <a:tc>
                  <a:txBody>
                    <a:bodyPr/>
                    <a:lstStyle/>
                    <a:p>
                      <a:pPr marL="0" algn="l" defTabSz="914400" rtl="0" eaLnBrk="1" latinLnBrk="0" hangingPunct="1">
                        <a:buNone/>
                      </a:pPr>
                      <a:r>
                        <a:rPr lang="en-GB" sz="1500" b="1">
                          <a:solidFill>
                            <a:srgbClr val="00338D"/>
                          </a:solidFill>
                          <a:latin typeface="Arial" panose="020B0604020202020204" pitchFamily="34" charset="0"/>
                        </a:rPr>
                        <a:t>2. Lifecycle and Data Flow</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tc>
                  <a:txBody>
                    <a:bodyPr/>
                    <a:lstStyle/>
                    <a:p>
                      <a:pPr algn="r"/>
                      <a:r>
                        <a:rPr lang="en-GB" sz="1500">
                          <a:solidFill>
                            <a:srgbClr val="00338D"/>
                          </a:solidFill>
                          <a:latin typeface="Arial" panose="020B0604020202020204" pitchFamily="34" charset="0"/>
                        </a:rPr>
                        <a:t>6</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2258690171"/>
                  </a:ext>
                </a:extLst>
              </a:tr>
              <a:tr h="334842">
                <a:tc>
                  <a:txBody>
                    <a:bodyPr/>
                    <a:lstStyle/>
                    <a:p>
                      <a:pPr marL="0" algn="l" defTabSz="914400" rtl="0" eaLnBrk="1" latinLnBrk="0" hangingPunct="1">
                        <a:buNone/>
                      </a:pPr>
                      <a:r>
                        <a:rPr lang="en-GB" sz="1500" b="1">
                          <a:solidFill>
                            <a:srgbClr val="00338D"/>
                          </a:solidFill>
                          <a:latin typeface="Arial" panose="020B0604020202020204" pitchFamily="34" charset="0"/>
                        </a:rPr>
                        <a:t>3. Framework</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tc>
                  <a:txBody>
                    <a:bodyPr/>
                    <a:lstStyle/>
                    <a:p>
                      <a:pPr algn="r"/>
                      <a:r>
                        <a:rPr lang="en-GB" sz="1500">
                          <a:solidFill>
                            <a:srgbClr val="00338D"/>
                          </a:solidFill>
                          <a:latin typeface="Arial" panose="020B0604020202020204" pitchFamily="34" charset="0"/>
                        </a:rPr>
                        <a:t>9</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2079008824"/>
                  </a:ext>
                </a:extLst>
              </a:tr>
              <a:tr h="334842">
                <a:tc>
                  <a:txBody>
                    <a:bodyPr/>
                    <a:lstStyle/>
                    <a:p>
                      <a:pPr marL="0" algn="l" defTabSz="914400" rtl="0" eaLnBrk="1" latinLnBrk="0" hangingPunct="1">
                        <a:buNone/>
                      </a:pPr>
                      <a:r>
                        <a:rPr lang="en-GB" sz="1500" b="1">
                          <a:solidFill>
                            <a:srgbClr val="00338D"/>
                          </a:solidFill>
                          <a:latin typeface="Arial" panose="020B0604020202020204" pitchFamily="34" charset="0"/>
                        </a:rPr>
                        <a:t>4. Use Cases</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tc>
                  <a:txBody>
                    <a:bodyPr/>
                    <a:lstStyle/>
                    <a:p>
                      <a:pPr algn="r"/>
                      <a:r>
                        <a:rPr lang="en-GB" sz="1500">
                          <a:solidFill>
                            <a:srgbClr val="00338D"/>
                          </a:solidFill>
                          <a:latin typeface="Arial" panose="020B0604020202020204" pitchFamily="34" charset="0"/>
                        </a:rPr>
                        <a:t>11</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3332374521"/>
                  </a:ext>
                </a:extLst>
              </a:tr>
              <a:tr h="334842">
                <a:tc>
                  <a:txBody>
                    <a:bodyPr/>
                    <a:lstStyle/>
                    <a:p>
                      <a:pPr marL="0" algn="l" defTabSz="914400" rtl="0" eaLnBrk="1" latinLnBrk="0" hangingPunct="1">
                        <a:buNone/>
                      </a:pPr>
                      <a:r>
                        <a:rPr lang="en-GB" sz="1500" b="1">
                          <a:solidFill>
                            <a:srgbClr val="00338D"/>
                          </a:solidFill>
                          <a:latin typeface="Arial" panose="020B0604020202020204" pitchFamily="34" charset="0"/>
                        </a:rPr>
                        <a:t>5. Classification and Labelling</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tc>
                  <a:txBody>
                    <a:bodyPr/>
                    <a:lstStyle/>
                    <a:p>
                      <a:pPr algn="r"/>
                      <a:r>
                        <a:rPr lang="en-GB" sz="1500">
                          <a:solidFill>
                            <a:srgbClr val="00338D"/>
                          </a:solidFill>
                          <a:latin typeface="Arial" panose="020B0604020202020204" pitchFamily="34" charset="0"/>
                        </a:rPr>
                        <a:t>13</a:t>
                      </a: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1569254840"/>
                  </a:ext>
                </a:extLst>
              </a:tr>
              <a:tr h="334842">
                <a:tc>
                  <a:txBody>
                    <a:bodyPr/>
                    <a:lstStyle/>
                    <a:p>
                      <a:pPr algn="l"/>
                      <a:endParaRPr lang="en-GB" sz="1500">
                        <a:solidFill>
                          <a:srgbClr val="00338D"/>
                        </a:solidFill>
                        <a:latin typeface="Arial" panose="020B0604020202020204" pitchFamily="34" charset="0"/>
                      </a:endParaRP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tc>
                  <a:txBody>
                    <a:bodyPr/>
                    <a:lstStyle/>
                    <a:p>
                      <a:pPr algn="r"/>
                      <a:endParaRPr lang="en-GB" sz="1500">
                        <a:solidFill>
                          <a:srgbClr val="00338D"/>
                        </a:solidFill>
                        <a:latin typeface="Arial" panose="020B0604020202020204" pitchFamily="34" charset="0"/>
                      </a:endParaRP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321873667"/>
                  </a:ext>
                </a:extLst>
              </a:tr>
              <a:tr h="334842">
                <a:tc>
                  <a:txBody>
                    <a:bodyPr/>
                    <a:lstStyle/>
                    <a:p>
                      <a:pPr algn="l"/>
                      <a:endParaRPr lang="en-GB" sz="1500">
                        <a:solidFill>
                          <a:srgbClr val="00338D"/>
                        </a:solidFill>
                        <a:latin typeface="Arial" panose="020B0604020202020204" pitchFamily="34" charset="0"/>
                      </a:endParaRP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tc>
                  <a:txBody>
                    <a:bodyPr/>
                    <a:lstStyle/>
                    <a:p>
                      <a:pPr algn="r"/>
                      <a:endParaRPr lang="en-GB" sz="1500">
                        <a:solidFill>
                          <a:srgbClr val="00338D"/>
                        </a:solidFill>
                        <a:latin typeface="Arial" panose="020B0604020202020204" pitchFamily="34" charset="0"/>
                      </a:endParaRPr>
                    </a:p>
                  </a:txBody>
                  <a:tcPr marL="0" marR="0" marT="100584" marB="100584">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noFill/>
                  </a:tcPr>
                </a:tc>
                <a:extLst>
                  <a:ext uri="{0D108BD9-81ED-4DB2-BD59-A6C34878D82A}">
                    <a16:rowId xmlns:a16="http://schemas.microsoft.com/office/drawing/2014/main" val="2568108485"/>
                  </a:ext>
                </a:extLst>
              </a:tr>
            </a:tbl>
          </a:graphicData>
        </a:graphic>
      </p:graphicFrame>
    </p:spTree>
    <p:extLst>
      <p:ext uri="{BB962C8B-B14F-4D97-AF65-F5344CB8AC3E}">
        <p14:creationId xmlns:p14="http://schemas.microsoft.com/office/powerpoint/2010/main" val="377957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2CA01-92B5-1B8D-2638-F82872CCCDBF}"/>
              </a:ext>
            </a:extLst>
          </p:cNvPr>
          <p:cNvSpPr>
            <a:spLocks noGrp="1"/>
          </p:cNvSpPr>
          <p:nvPr>
            <p:ph type="ctrTitle"/>
          </p:nvPr>
        </p:nvSpPr>
        <p:spPr/>
        <p:txBody>
          <a:bodyPr/>
          <a:lstStyle/>
          <a:p>
            <a:r>
              <a:rPr lang="en-GB"/>
              <a:t>5. Classification and Labelling</a:t>
            </a:r>
          </a:p>
        </p:txBody>
      </p:sp>
      <p:sp>
        <p:nvSpPr>
          <p:cNvPr id="4" name="Text Placeholder 3">
            <a:extLst>
              <a:ext uri="{FF2B5EF4-FFF2-40B4-BE49-F238E27FC236}">
                <a16:creationId xmlns:a16="http://schemas.microsoft.com/office/drawing/2014/main" id="{0B54E486-A82D-0424-B0D5-3F840DAB53E6}"/>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495559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04467" y="473338"/>
            <a:ext cx="10204450" cy="533400"/>
          </a:xfrm>
        </p:spPr>
        <p:txBody>
          <a:bodyPr/>
          <a:lstStyle/>
          <a:p>
            <a:r>
              <a:rPr lang="en-GB" sz="4000"/>
              <a:t>Classification/Labelling</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a:xfrm>
            <a:off x="904468" y="953234"/>
            <a:ext cx="10908929" cy="1339513"/>
          </a:xfrm>
        </p:spPr>
        <p:txBody>
          <a:bodyPr/>
          <a:lstStyle/>
          <a:p>
            <a:r>
              <a:rPr lang="en-GB" sz="1200" b="0"/>
              <a:t>Proper data classification and labelling is critical for good DLP. You should determine to what extent data is classified and labelled in the client organisation during the discovery phase. See below an example of data gathering for classification and labelling practices within a client organisation using each of the specified categories: Store, Manipulate, Collab, Archive, and Share. You can use these to group and compare any identified use cases. </a:t>
            </a:r>
          </a:p>
          <a:p>
            <a:r>
              <a:rPr lang="en-GB" sz="1200" b="0"/>
              <a:t>Additionally, you should emphasise the distinct obligations linked to each use case, encompassing regulatory aspects (both internal and external), data retention and security requirements.</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sp>
        <p:nvSpPr>
          <p:cNvPr id="3" name="TextBox 2">
            <a:extLst>
              <a:ext uri="{FF2B5EF4-FFF2-40B4-BE49-F238E27FC236}">
                <a16:creationId xmlns:a16="http://schemas.microsoft.com/office/drawing/2014/main" id="{E5C6506D-AD69-0F20-D4F0-511A440ADCE9}"/>
              </a:ext>
            </a:extLst>
          </p:cNvPr>
          <p:cNvSpPr txBox="1"/>
          <p:nvPr/>
        </p:nvSpPr>
        <p:spPr>
          <a:xfrm>
            <a:off x="1927921" y="3173836"/>
            <a:ext cx="850900" cy="184666"/>
          </a:xfrm>
          <a:prstGeom prst="rect">
            <a:avLst/>
          </a:prstGeom>
          <a:noFill/>
          <a:ln>
            <a:noFill/>
          </a:ln>
        </p:spPr>
        <p:txBody>
          <a:bodyPr wrap="square" lIns="0" tIns="0" rIns="0" bIns="0" rtlCol="0" anchor="t" anchorCtr="0">
            <a:spAutoFit/>
          </a:bodyPr>
          <a:lstStyle/>
          <a:p>
            <a:pPr marL="0" marR="0" indent="0" algn="l" defTabSz="914400" rtl="0" eaLnBrk="1" fontAlgn="auto" latinLnBrk="0" hangingPunct="1">
              <a:lnSpc>
                <a:spcPct val="100000"/>
              </a:lnSpc>
              <a:spcBef>
                <a:spcPts val="300"/>
              </a:spcBef>
              <a:spcAft>
                <a:spcPts val="0"/>
              </a:spcAft>
              <a:buClrTx/>
              <a:buSzTx/>
              <a:buFontTx/>
              <a:buNone/>
              <a:tabLst/>
            </a:pPr>
            <a:r>
              <a:rPr kumimoji="0" lang="en-GB" sz="1200" b="1" i="0" u="none" strike="noStrike" kern="1200" cap="none" spc="0" normalizeH="0" baseline="0" noProof="1">
                <a:ln>
                  <a:noFill/>
                </a:ln>
                <a:solidFill>
                  <a:schemeClr val="bg1"/>
                </a:solidFill>
                <a:effectLst/>
                <a:uLnTx/>
                <a:uFillTx/>
                <a:latin typeface="+mn-lt"/>
                <a:ea typeface="+mn-ea"/>
                <a:cs typeface="+mn-cs"/>
              </a:rPr>
              <a:t>EDIT</a:t>
            </a:r>
          </a:p>
        </p:txBody>
      </p:sp>
      <p:grpSp>
        <p:nvGrpSpPr>
          <p:cNvPr id="55" name="Group 54">
            <a:extLst>
              <a:ext uri="{FF2B5EF4-FFF2-40B4-BE49-F238E27FC236}">
                <a16:creationId xmlns:a16="http://schemas.microsoft.com/office/drawing/2014/main" id="{C67FDE37-0AD2-2BC6-3456-648EFBFBB7E6}"/>
              </a:ext>
            </a:extLst>
          </p:cNvPr>
          <p:cNvGrpSpPr/>
          <p:nvPr/>
        </p:nvGrpSpPr>
        <p:grpSpPr>
          <a:xfrm>
            <a:off x="9201976" y="2045082"/>
            <a:ext cx="1669787" cy="954107"/>
            <a:chOff x="9387840" y="5479627"/>
            <a:chExt cx="1669787" cy="954107"/>
          </a:xfrm>
        </p:grpSpPr>
        <p:sp>
          <p:nvSpPr>
            <p:cNvPr id="56" name="Rectangle 55">
              <a:extLst>
                <a:ext uri="{FF2B5EF4-FFF2-40B4-BE49-F238E27FC236}">
                  <a16:creationId xmlns:a16="http://schemas.microsoft.com/office/drawing/2014/main" id="{58570AD5-39DC-551F-7DB1-5FDA8FE62F82}"/>
                </a:ext>
              </a:extLst>
            </p:cNvPr>
            <p:cNvSpPr/>
            <p:nvPr/>
          </p:nvSpPr>
          <p:spPr>
            <a:xfrm>
              <a:off x="9387840" y="5479627"/>
              <a:ext cx="1669787" cy="954107"/>
            </a:xfrm>
            <a:prstGeom prst="rect">
              <a:avLst/>
            </a:prstGeom>
            <a:solidFill>
              <a:schemeClr val="accent2">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b="1"/>
            </a:p>
          </p:txBody>
        </p:sp>
        <p:sp>
          <p:nvSpPr>
            <p:cNvPr id="57" name="Rectangle 56">
              <a:extLst>
                <a:ext uri="{FF2B5EF4-FFF2-40B4-BE49-F238E27FC236}">
                  <a16:creationId xmlns:a16="http://schemas.microsoft.com/office/drawing/2014/main" id="{E7DB84E9-BCFB-5D66-95E6-C4FE8869E719}"/>
                </a:ext>
              </a:extLst>
            </p:cNvPr>
            <p:cNvSpPr/>
            <p:nvPr/>
          </p:nvSpPr>
          <p:spPr>
            <a:xfrm>
              <a:off x="9435253" y="5554500"/>
              <a:ext cx="230294" cy="216380"/>
            </a:xfrm>
            <a:prstGeom prst="rect">
              <a:avLst/>
            </a:prstGeom>
            <a:solidFill>
              <a:srgbClr val="92D05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b="1" err="1"/>
            </a:p>
          </p:txBody>
        </p:sp>
        <p:sp>
          <p:nvSpPr>
            <p:cNvPr id="58" name="TextBox 57">
              <a:extLst>
                <a:ext uri="{FF2B5EF4-FFF2-40B4-BE49-F238E27FC236}">
                  <a16:creationId xmlns:a16="http://schemas.microsoft.com/office/drawing/2014/main" id="{1CE88713-0213-AA75-4B4D-BDBF3CFD2845}"/>
                </a:ext>
              </a:extLst>
            </p:cNvPr>
            <p:cNvSpPr txBox="1"/>
            <p:nvPr/>
          </p:nvSpPr>
          <p:spPr>
            <a:xfrm>
              <a:off x="9727135" y="5570357"/>
              <a:ext cx="1049967" cy="184666"/>
            </a:xfrm>
            <a:prstGeom prst="rect">
              <a:avLst/>
            </a:prstGeom>
            <a:noFill/>
            <a:ln>
              <a:noFill/>
            </a:ln>
          </p:spPr>
          <p:txBody>
            <a:bodyPr wrap="none" lIns="0" tIns="0" rIns="0" bIns="0" rtlCol="0" anchor="t" anchorCtr="0">
              <a:spAutoFit/>
            </a:bodyPr>
            <a:lstStyle/>
            <a:p>
              <a:pPr marL="0" marR="0" indent="0" algn="l" defTabSz="914400" rtl="0" eaLnBrk="1" fontAlgn="auto" latinLnBrk="0" hangingPunct="1">
                <a:lnSpc>
                  <a:spcPct val="100000"/>
                </a:lnSpc>
                <a:spcBef>
                  <a:spcPts val="300"/>
                </a:spcBef>
                <a:spcAft>
                  <a:spcPts val="0"/>
                </a:spcAft>
                <a:buClrTx/>
                <a:buSzTx/>
                <a:buFontTx/>
                <a:buNone/>
                <a:tabLst/>
              </a:pPr>
              <a:r>
                <a:rPr kumimoji="0" lang="en-GB" sz="1200" b="0" i="0" u="none" strike="noStrike" kern="1200" cap="none" spc="0" normalizeH="0" baseline="0" noProof="1">
                  <a:ln>
                    <a:noFill/>
                  </a:ln>
                  <a:solidFill>
                    <a:srgbClr val="636467"/>
                  </a:solidFill>
                  <a:effectLst/>
                  <a:uLnTx/>
                  <a:uFillTx/>
                  <a:latin typeface="+mn-lt"/>
                  <a:ea typeface="+mn-ea"/>
                  <a:cs typeface="+mn-cs"/>
                </a:rPr>
                <a:t>Good Practices</a:t>
              </a:r>
            </a:p>
          </p:txBody>
        </p:sp>
        <p:sp>
          <p:nvSpPr>
            <p:cNvPr id="59" name="Rectangle 58">
              <a:extLst>
                <a:ext uri="{FF2B5EF4-FFF2-40B4-BE49-F238E27FC236}">
                  <a16:creationId xmlns:a16="http://schemas.microsoft.com/office/drawing/2014/main" id="{3420041E-780D-8BD0-E3C4-E5C59C2CCE67}"/>
                </a:ext>
              </a:extLst>
            </p:cNvPr>
            <p:cNvSpPr/>
            <p:nvPr/>
          </p:nvSpPr>
          <p:spPr>
            <a:xfrm>
              <a:off x="9435253" y="5848830"/>
              <a:ext cx="230294" cy="216380"/>
            </a:xfrm>
            <a:prstGeom prst="rect">
              <a:avLst/>
            </a:prstGeom>
            <a:no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50" err="1">
                <a:solidFill>
                  <a:srgbClr val="000000"/>
                </a:solidFill>
              </a:endParaRPr>
            </a:p>
          </p:txBody>
        </p:sp>
        <p:sp>
          <p:nvSpPr>
            <p:cNvPr id="60" name="TextBox 59">
              <a:extLst>
                <a:ext uri="{FF2B5EF4-FFF2-40B4-BE49-F238E27FC236}">
                  <a16:creationId xmlns:a16="http://schemas.microsoft.com/office/drawing/2014/main" id="{08E8C288-F9C4-B4BD-0609-E8FC082780E0}"/>
                </a:ext>
              </a:extLst>
            </p:cNvPr>
            <p:cNvSpPr txBox="1"/>
            <p:nvPr/>
          </p:nvSpPr>
          <p:spPr>
            <a:xfrm>
              <a:off x="9727135" y="5864687"/>
              <a:ext cx="1296830" cy="184666"/>
            </a:xfrm>
            <a:prstGeom prst="rect">
              <a:avLst/>
            </a:prstGeom>
            <a:noFill/>
            <a:ln>
              <a:noFill/>
            </a:ln>
          </p:spPr>
          <p:txBody>
            <a:bodyPr wrap="none" lIns="0" tIns="0" rIns="0" bIns="0" rtlCol="0" anchor="t" anchorCtr="0">
              <a:spAutoFit/>
            </a:bodyPr>
            <a:lstStyle/>
            <a:p>
              <a:pPr marL="0" marR="0" indent="0" algn="l" defTabSz="914400" rtl="0" eaLnBrk="1" fontAlgn="auto" latinLnBrk="0" hangingPunct="1">
                <a:lnSpc>
                  <a:spcPct val="100000"/>
                </a:lnSpc>
                <a:spcBef>
                  <a:spcPts val="300"/>
                </a:spcBef>
                <a:spcAft>
                  <a:spcPts val="0"/>
                </a:spcAft>
                <a:buClrTx/>
                <a:buSzTx/>
                <a:buFontTx/>
                <a:buNone/>
                <a:tabLst/>
              </a:pPr>
              <a:r>
                <a:rPr kumimoji="0" lang="en-GB" sz="1200" b="0" i="0" u="none" strike="noStrike" kern="1200" cap="none" spc="0" normalizeH="0" baseline="0" noProof="1">
                  <a:ln>
                    <a:noFill/>
                  </a:ln>
                  <a:solidFill>
                    <a:srgbClr val="636467"/>
                  </a:solidFill>
                  <a:effectLst/>
                  <a:uLnTx/>
                  <a:uFillTx/>
                  <a:latin typeface="+mn-lt"/>
                  <a:ea typeface="+mn-ea"/>
                  <a:cs typeface="+mn-cs"/>
                </a:rPr>
                <a:t>Low Risk Practices</a:t>
              </a:r>
            </a:p>
          </p:txBody>
        </p:sp>
        <p:sp>
          <p:nvSpPr>
            <p:cNvPr id="61" name="Rectangle 60">
              <a:extLst>
                <a:ext uri="{FF2B5EF4-FFF2-40B4-BE49-F238E27FC236}">
                  <a16:creationId xmlns:a16="http://schemas.microsoft.com/office/drawing/2014/main" id="{6073DA3E-D929-05F3-171D-B0994718902F}"/>
                </a:ext>
              </a:extLst>
            </p:cNvPr>
            <p:cNvSpPr/>
            <p:nvPr/>
          </p:nvSpPr>
          <p:spPr>
            <a:xfrm>
              <a:off x="9435253" y="6159017"/>
              <a:ext cx="230294" cy="216380"/>
            </a:xfrm>
            <a:prstGeom prst="rect">
              <a:avLst/>
            </a:prstGeom>
            <a:solidFill>
              <a:srgbClr val="FFC0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50" err="1">
                <a:solidFill>
                  <a:srgbClr val="000000"/>
                </a:solidFill>
              </a:endParaRPr>
            </a:p>
          </p:txBody>
        </p:sp>
        <p:sp>
          <p:nvSpPr>
            <p:cNvPr id="62" name="TextBox 61">
              <a:extLst>
                <a:ext uri="{FF2B5EF4-FFF2-40B4-BE49-F238E27FC236}">
                  <a16:creationId xmlns:a16="http://schemas.microsoft.com/office/drawing/2014/main" id="{CB8DAAAC-0B29-4A5B-21C2-A4897E026BE5}"/>
                </a:ext>
              </a:extLst>
            </p:cNvPr>
            <p:cNvSpPr txBox="1"/>
            <p:nvPr/>
          </p:nvSpPr>
          <p:spPr>
            <a:xfrm>
              <a:off x="9727135" y="6174874"/>
              <a:ext cx="1330492" cy="184666"/>
            </a:xfrm>
            <a:prstGeom prst="rect">
              <a:avLst/>
            </a:prstGeom>
            <a:noFill/>
            <a:ln>
              <a:noFill/>
            </a:ln>
          </p:spPr>
          <p:txBody>
            <a:bodyPr wrap="none" lIns="0" tIns="0" rIns="0" bIns="0" rtlCol="0" anchor="t" anchorCtr="0">
              <a:spAutoFit/>
            </a:bodyPr>
            <a:lstStyle/>
            <a:p>
              <a:pPr marL="0" marR="0" indent="0" algn="l" defTabSz="914400" rtl="0" eaLnBrk="1" fontAlgn="auto" latinLnBrk="0" hangingPunct="1">
                <a:lnSpc>
                  <a:spcPct val="100000"/>
                </a:lnSpc>
                <a:spcBef>
                  <a:spcPts val="300"/>
                </a:spcBef>
                <a:spcAft>
                  <a:spcPts val="0"/>
                </a:spcAft>
                <a:buClrTx/>
                <a:buSzTx/>
                <a:buFontTx/>
                <a:buNone/>
                <a:tabLst/>
              </a:pPr>
              <a:r>
                <a:rPr kumimoji="0" lang="en-GB" sz="1200" b="0" i="0" u="none" strike="noStrike" kern="1200" cap="none" spc="0" normalizeH="0" baseline="0" noProof="1">
                  <a:ln>
                    <a:noFill/>
                  </a:ln>
                  <a:solidFill>
                    <a:srgbClr val="636467"/>
                  </a:solidFill>
                  <a:effectLst/>
                  <a:uLnTx/>
                  <a:uFillTx/>
                  <a:latin typeface="+mn-lt"/>
                  <a:ea typeface="+mn-ea"/>
                  <a:cs typeface="+mn-cs"/>
                </a:rPr>
                <a:t>High Risk Practices</a:t>
              </a:r>
            </a:p>
          </p:txBody>
        </p:sp>
      </p:grpSp>
      <p:graphicFrame>
        <p:nvGraphicFramePr>
          <p:cNvPr id="83" name="Table 83">
            <a:extLst>
              <a:ext uri="{FF2B5EF4-FFF2-40B4-BE49-F238E27FC236}">
                <a16:creationId xmlns:a16="http://schemas.microsoft.com/office/drawing/2014/main" id="{7417B6AE-AC1E-04E8-2849-B5C5187F26B9}"/>
              </a:ext>
            </a:extLst>
          </p:cNvPr>
          <p:cNvGraphicFramePr>
            <a:graphicFrameLocks noGrp="1"/>
          </p:cNvGraphicFramePr>
          <p:nvPr>
            <p:extLst>
              <p:ext uri="{D42A27DB-BD31-4B8C-83A1-F6EECF244321}">
                <p14:modId xmlns:p14="http://schemas.microsoft.com/office/powerpoint/2010/main" val="3227082388"/>
              </p:ext>
            </p:extLst>
          </p:nvPr>
        </p:nvGraphicFramePr>
        <p:xfrm>
          <a:off x="913255" y="2039337"/>
          <a:ext cx="8127999" cy="257737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68734997"/>
                    </a:ext>
                  </a:extLst>
                </a:gridCol>
                <a:gridCol w="2709333">
                  <a:extLst>
                    <a:ext uri="{9D8B030D-6E8A-4147-A177-3AD203B41FA5}">
                      <a16:colId xmlns:a16="http://schemas.microsoft.com/office/drawing/2014/main" val="311526707"/>
                    </a:ext>
                  </a:extLst>
                </a:gridCol>
                <a:gridCol w="2709333">
                  <a:extLst>
                    <a:ext uri="{9D8B030D-6E8A-4147-A177-3AD203B41FA5}">
                      <a16:colId xmlns:a16="http://schemas.microsoft.com/office/drawing/2014/main" val="260010991"/>
                    </a:ext>
                  </a:extLst>
                </a:gridCol>
              </a:tblGrid>
              <a:tr h="370840">
                <a:tc>
                  <a:txBody>
                    <a:bodyPr/>
                    <a:lstStyle/>
                    <a:p>
                      <a:r>
                        <a:rPr lang="en-GB" sz="1400"/>
                        <a:t>Category</a:t>
                      </a:r>
                    </a:p>
                  </a:txBody>
                  <a:tcPr anchor="ctr"/>
                </a:tc>
                <a:tc gridSpan="2">
                  <a:txBody>
                    <a:bodyPr/>
                    <a:lstStyle/>
                    <a:p>
                      <a:pPr algn="ctr"/>
                      <a:r>
                        <a:rPr lang="en-GB" sz="1400"/>
                        <a:t>Use cases</a:t>
                      </a:r>
                    </a:p>
                  </a:txBody>
                  <a:tcPr anchor="ctr"/>
                </a:tc>
                <a:tc hMerge="1">
                  <a:txBody>
                    <a:bodyPr/>
                    <a:lstStyle/>
                    <a:p>
                      <a:endParaRPr lang="en-GB"/>
                    </a:p>
                  </a:txBody>
                  <a:tcPr/>
                </a:tc>
                <a:extLst>
                  <a:ext uri="{0D108BD9-81ED-4DB2-BD59-A6C34878D82A}">
                    <a16:rowId xmlns:a16="http://schemas.microsoft.com/office/drawing/2014/main" val="552918874"/>
                  </a:ext>
                </a:extLst>
              </a:tr>
              <a:tr h="370840">
                <a:tc>
                  <a:txBody>
                    <a:bodyPr/>
                    <a:lstStyle/>
                    <a:p>
                      <a:r>
                        <a:rPr lang="en-GB" sz="1100" b="1"/>
                        <a:t>Store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solidFill>
                            <a:srgbClr val="000000"/>
                          </a:solidFill>
                        </a:rPr>
                        <a:t>Storing sensitive client information onto Local drive or machine</a:t>
                      </a:r>
                    </a:p>
                  </a:txBody>
                  <a:tcPr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solidFill>
                            <a:srgbClr val="000000"/>
                          </a:solidFill>
                        </a:rPr>
                        <a:t>Storing sensitive client information onto managed and secure folder</a:t>
                      </a:r>
                    </a:p>
                  </a:txBody>
                  <a:tcPr anchor="ctr">
                    <a:solidFill>
                      <a:srgbClr val="92D050"/>
                    </a:solidFill>
                  </a:tcPr>
                </a:tc>
                <a:extLst>
                  <a:ext uri="{0D108BD9-81ED-4DB2-BD59-A6C34878D82A}">
                    <a16:rowId xmlns:a16="http://schemas.microsoft.com/office/drawing/2014/main" val="3944289187"/>
                  </a:ext>
                </a:extLst>
              </a:tr>
              <a:tr h="370840">
                <a:tc>
                  <a:txBody>
                    <a:bodyPr/>
                    <a:lstStyle/>
                    <a:p>
                      <a:r>
                        <a:rPr lang="en-GB" sz="1100" b="1"/>
                        <a:t>Edit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solidFill>
                            <a:srgbClr val="000000"/>
                          </a:solidFill>
                        </a:rPr>
                        <a:t>Zip and Unzip bundles of documents at endpoints</a:t>
                      </a:r>
                    </a:p>
                  </a:txBody>
                  <a:tcPr anchor="ctr"/>
                </a:tc>
                <a:tc>
                  <a:txBody>
                    <a:bodyPr/>
                    <a:lstStyle/>
                    <a:p>
                      <a:endParaRPr lang="en-GB" sz="1100"/>
                    </a:p>
                  </a:txBody>
                  <a:tcPr anchor="ctr"/>
                </a:tc>
                <a:extLst>
                  <a:ext uri="{0D108BD9-81ED-4DB2-BD59-A6C34878D82A}">
                    <a16:rowId xmlns:a16="http://schemas.microsoft.com/office/drawing/2014/main" val="3185469071"/>
                  </a:ext>
                </a:extLst>
              </a:tr>
              <a:tr h="468585">
                <a:tc>
                  <a:txBody>
                    <a:bodyPr/>
                    <a:lstStyle/>
                    <a:p>
                      <a:r>
                        <a:rPr lang="en-GB" sz="1100" b="1"/>
                        <a:t>Share</a:t>
                      </a:r>
                    </a:p>
                  </a:txBody>
                  <a:tcPr anchor="ctr"/>
                </a:tc>
                <a:tc>
                  <a:txBody>
                    <a:bodyPr/>
                    <a:lstStyle/>
                    <a:p>
                      <a:endParaRPr lang="en-GB" sz="1100"/>
                    </a:p>
                  </a:txBody>
                  <a:tcPr anchor="ctr"/>
                </a:tc>
                <a:tc>
                  <a:txBody>
                    <a:bodyPr/>
                    <a:lstStyle/>
                    <a:p>
                      <a:endParaRPr lang="en-GB" sz="1100"/>
                    </a:p>
                  </a:txBody>
                  <a:tcPr anchor="ctr"/>
                </a:tc>
                <a:extLst>
                  <a:ext uri="{0D108BD9-81ED-4DB2-BD59-A6C34878D82A}">
                    <a16:rowId xmlns:a16="http://schemas.microsoft.com/office/drawing/2014/main" val="3236954723"/>
                  </a:ext>
                </a:extLst>
              </a:tr>
              <a:tr h="438150">
                <a:tc>
                  <a:txBody>
                    <a:bodyPr/>
                    <a:lstStyle/>
                    <a:p>
                      <a:r>
                        <a:rPr lang="en-GB" sz="1100" b="1"/>
                        <a:t>Collaborate</a:t>
                      </a:r>
                    </a:p>
                  </a:txBody>
                  <a:tcPr anchor="ctr"/>
                </a:tc>
                <a:tc>
                  <a:txBody>
                    <a:bodyPr/>
                    <a:lstStyle/>
                    <a:p>
                      <a:endParaRPr lang="en-GB" sz="1100"/>
                    </a:p>
                  </a:txBody>
                  <a:tcPr anchor="ctr"/>
                </a:tc>
                <a:tc>
                  <a:txBody>
                    <a:bodyPr/>
                    <a:lstStyle/>
                    <a:p>
                      <a:endParaRPr lang="en-GB" sz="1100"/>
                    </a:p>
                  </a:txBody>
                  <a:tcPr anchor="ctr"/>
                </a:tc>
                <a:extLst>
                  <a:ext uri="{0D108BD9-81ED-4DB2-BD59-A6C34878D82A}">
                    <a16:rowId xmlns:a16="http://schemas.microsoft.com/office/drawing/2014/main" val="162916907"/>
                  </a:ext>
                </a:extLst>
              </a:tr>
              <a:tr h="446355">
                <a:tc>
                  <a:txBody>
                    <a:bodyPr/>
                    <a:lstStyle/>
                    <a:p>
                      <a:r>
                        <a:rPr lang="en-GB" sz="1100" b="1"/>
                        <a:t>Archive</a:t>
                      </a:r>
                    </a:p>
                  </a:txBody>
                  <a:tcPr anchor="ctr"/>
                </a:tc>
                <a:tc>
                  <a:txBody>
                    <a:bodyPr/>
                    <a:lstStyle/>
                    <a:p>
                      <a:endParaRPr lang="en-GB" sz="1100"/>
                    </a:p>
                  </a:txBody>
                  <a:tcPr anchor="ctr"/>
                </a:tc>
                <a:tc>
                  <a:txBody>
                    <a:bodyPr/>
                    <a:lstStyle/>
                    <a:p>
                      <a:endParaRPr lang="en-GB" sz="1100"/>
                    </a:p>
                  </a:txBody>
                  <a:tcPr anchor="ctr"/>
                </a:tc>
                <a:extLst>
                  <a:ext uri="{0D108BD9-81ED-4DB2-BD59-A6C34878D82A}">
                    <a16:rowId xmlns:a16="http://schemas.microsoft.com/office/drawing/2014/main" val="3861003056"/>
                  </a:ext>
                </a:extLst>
              </a:tr>
            </a:tbl>
          </a:graphicData>
        </a:graphic>
      </p:graphicFrame>
      <p:graphicFrame>
        <p:nvGraphicFramePr>
          <p:cNvPr id="85" name="Table 84">
            <a:extLst>
              <a:ext uri="{FF2B5EF4-FFF2-40B4-BE49-F238E27FC236}">
                <a16:creationId xmlns:a16="http://schemas.microsoft.com/office/drawing/2014/main" id="{82FC783D-C716-54FE-9DC4-A036BDCBF2E2}"/>
              </a:ext>
            </a:extLst>
          </p:cNvPr>
          <p:cNvGraphicFramePr>
            <a:graphicFrameLocks noGrp="1"/>
          </p:cNvGraphicFramePr>
          <p:nvPr>
            <p:extLst>
              <p:ext uri="{D42A27DB-BD31-4B8C-83A1-F6EECF244321}">
                <p14:modId xmlns:p14="http://schemas.microsoft.com/office/powerpoint/2010/main" val="1228251129"/>
              </p:ext>
            </p:extLst>
          </p:nvPr>
        </p:nvGraphicFramePr>
        <p:xfrm>
          <a:off x="913255" y="5457309"/>
          <a:ext cx="10983471" cy="631583"/>
        </p:xfrm>
        <a:graphic>
          <a:graphicData uri="http://schemas.openxmlformats.org/drawingml/2006/table">
            <a:tbl>
              <a:tblPr firstRow="1" bandRow="1">
                <a:tableStyleId>{5C22544A-7EE6-4342-B048-85BDC9FD1C3A}</a:tableStyleId>
              </a:tblPr>
              <a:tblGrid>
                <a:gridCol w="2745868">
                  <a:extLst>
                    <a:ext uri="{9D8B030D-6E8A-4147-A177-3AD203B41FA5}">
                      <a16:colId xmlns:a16="http://schemas.microsoft.com/office/drawing/2014/main" val="503698954"/>
                    </a:ext>
                  </a:extLst>
                </a:gridCol>
                <a:gridCol w="4461926">
                  <a:extLst>
                    <a:ext uri="{9D8B030D-6E8A-4147-A177-3AD203B41FA5}">
                      <a16:colId xmlns:a16="http://schemas.microsoft.com/office/drawing/2014/main" val="313430018"/>
                    </a:ext>
                  </a:extLst>
                </a:gridCol>
                <a:gridCol w="1029809">
                  <a:extLst>
                    <a:ext uri="{9D8B030D-6E8A-4147-A177-3AD203B41FA5}">
                      <a16:colId xmlns:a16="http://schemas.microsoft.com/office/drawing/2014/main" val="4157249187"/>
                    </a:ext>
                  </a:extLst>
                </a:gridCol>
                <a:gridCol w="2745868">
                  <a:extLst>
                    <a:ext uri="{9D8B030D-6E8A-4147-A177-3AD203B41FA5}">
                      <a16:colId xmlns:a16="http://schemas.microsoft.com/office/drawing/2014/main" val="4206899044"/>
                    </a:ext>
                  </a:extLst>
                </a:gridCol>
              </a:tblGrid>
              <a:tr h="251676">
                <a:tc>
                  <a:txBody>
                    <a:bodyPr/>
                    <a:lstStyle/>
                    <a:p>
                      <a:pPr algn="l">
                        <a:lnSpc>
                          <a:spcPts val="1300"/>
                        </a:lnSpc>
                        <a:spcBef>
                          <a:spcPts val="1200"/>
                        </a:spcBef>
                        <a:spcAft>
                          <a:spcPts val="0"/>
                        </a:spcAft>
                      </a:pPr>
                      <a:r>
                        <a:rPr lang="en-GB" sz="1000">
                          <a:effectLst/>
                          <a:latin typeface="+mn-lt"/>
                          <a:ea typeface="Arial" panose="020B0604020202020204" pitchFamily="34" charset="0"/>
                          <a:cs typeface="Times New Roman" panose="02020603050405020304" pitchFamily="18" charset="0"/>
                        </a:rPr>
                        <a:t>Use Case</a:t>
                      </a:r>
                    </a:p>
                  </a:txBody>
                  <a:tcPr/>
                </a:tc>
                <a:tc>
                  <a:txBody>
                    <a:bodyPr/>
                    <a:lstStyle/>
                    <a:p>
                      <a:pPr algn="l">
                        <a:lnSpc>
                          <a:spcPts val="1300"/>
                        </a:lnSpc>
                        <a:spcBef>
                          <a:spcPts val="1200"/>
                        </a:spcBef>
                        <a:spcAft>
                          <a:spcPts val="0"/>
                        </a:spcAft>
                      </a:pPr>
                      <a:r>
                        <a:rPr lang="en-GB" sz="1000">
                          <a:effectLst/>
                          <a:latin typeface="+mn-lt"/>
                          <a:ea typeface="Arial" panose="020B0604020202020204" pitchFamily="34" charset="0"/>
                          <a:cs typeface="Times New Roman" panose="02020603050405020304" pitchFamily="18" charset="0"/>
                        </a:rPr>
                        <a:t>Scenario</a:t>
                      </a:r>
                    </a:p>
                  </a:txBody>
                  <a:tcPr/>
                </a:tc>
                <a:tc>
                  <a:txBody>
                    <a:bodyPr/>
                    <a:lstStyle/>
                    <a:p>
                      <a:pPr algn="l">
                        <a:lnSpc>
                          <a:spcPts val="1300"/>
                        </a:lnSpc>
                        <a:spcBef>
                          <a:spcPts val="1200"/>
                        </a:spcBef>
                        <a:spcAft>
                          <a:spcPts val="0"/>
                        </a:spcAft>
                      </a:pPr>
                      <a:r>
                        <a:rPr lang="en-GB" sz="1000">
                          <a:effectLst/>
                          <a:latin typeface="+mn-lt"/>
                          <a:ea typeface="Arial" panose="020B0604020202020204" pitchFamily="34" charset="0"/>
                          <a:cs typeface="Times New Roman" panose="02020603050405020304" pitchFamily="18" charset="0"/>
                        </a:rPr>
                        <a:t>Prioritisation</a:t>
                      </a:r>
                    </a:p>
                  </a:txBody>
                  <a:tcPr/>
                </a:tc>
                <a:tc>
                  <a:txBody>
                    <a:bodyPr/>
                    <a:lstStyle/>
                    <a:p>
                      <a:pPr algn="l">
                        <a:lnSpc>
                          <a:spcPts val="1300"/>
                        </a:lnSpc>
                        <a:spcBef>
                          <a:spcPts val="1200"/>
                        </a:spcBef>
                        <a:spcAft>
                          <a:spcPts val="0"/>
                        </a:spcAft>
                      </a:pPr>
                      <a:r>
                        <a:rPr lang="en-GB" sz="1000">
                          <a:effectLst/>
                          <a:latin typeface="+mn-lt"/>
                          <a:ea typeface="Arial" panose="020B0604020202020204" pitchFamily="34" charset="0"/>
                          <a:cs typeface="Times New Roman" panose="02020603050405020304" pitchFamily="18" charset="0"/>
                        </a:rPr>
                        <a:t>Mitigation (Purview)</a:t>
                      </a:r>
                    </a:p>
                  </a:txBody>
                  <a:tcPr/>
                </a:tc>
                <a:extLst>
                  <a:ext uri="{0D108BD9-81ED-4DB2-BD59-A6C34878D82A}">
                    <a16:rowId xmlns:a16="http://schemas.microsoft.com/office/drawing/2014/main" val="1022054601"/>
                  </a:ext>
                </a:extLst>
              </a:tr>
              <a:tr h="379907">
                <a:tc>
                  <a:txBody>
                    <a:bodyPr/>
                    <a:lstStyle/>
                    <a:p>
                      <a:pPr algn="l" fontAlgn="t"/>
                      <a:r>
                        <a:rPr lang="en-GB" sz="1050" b="0" i="0" u="none" strike="noStrike">
                          <a:solidFill>
                            <a:srgbClr val="000000"/>
                          </a:solidFill>
                          <a:effectLst/>
                          <a:latin typeface="Calibri" panose="020F0502020204030204" pitchFamily="34" charset="0"/>
                        </a:rPr>
                        <a:t>Store 1 - Storing sensitive client information onto Local drive or machine</a:t>
                      </a:r>
                    </a:p>
                  </a:txBody>
                  <a:tcPr marL="0" marR="0" marT="0" marB="0"/>
                </a:tc>
                <a:tc>
                  <a:txBody>
                    <a:bodyPr/>
                    <a:lstStyle/>
                    <a:p>
                      <a:pPr algn="l" fontAlgn="t"/>
                      <a:r>
                        <a:rPr lang="en-GB" sz="1050" b="0" i="0" u="none" strike="noStrike">
                          <a:solidFill>
                            <a:srgbClr val="000000"/>
                          </a:solidFill>
                          <a:effectLst/>
                          <a:latin typeface="Calibri" panose="020F0502020204030204" pitchFamily="34" charset="0"/>
                        </a:rPr>
                        <a:t>export files and documents from </a:t>
                      </a:r>
                      <a:r>
                        <a:rPr lang="en-GB" sz="1050" b="0" i="0" u="none" strike="noStrike" err="1">
                          <a:solidFill>
                            <a:srgbClr val="000000"/>
                          </a:solidFill>
                          <a:effectLst/>
                          <a:latin typeface="Calibri" panose="020F0502020204030204" pitchFamily="34" charset="0"/>
                        </a:rPr>
                        <a:t>RelOne</a:t>
                      </a:r>
                      <a:r>
                        <a:rPr lang="en-GB" sz="1050" b="0" i="0" u="none" strike="noStrike">
                          <a:solidFill>
                            <a:srgbClr val="000000"/>
                          </a:solidFill>
                          <a:effectLst/>
                          <a:latin typeface="Calibri" panose="020F0502020204030204" pitchFamily="34" charset="0"/>
                        </a:rPr>
                        <a:t> and eDiscovery to offline locations  so that end users can query small  data sets in a self service manner</a:t>
                      </a:r>
                    </a:p>
                  </a:txBody>
                  <a:tcPr marL="0" marR="0" marT="0" marB="0"/>
                </a:tc>
                <a:tc>
                  <a:txBody>
                    <a:bodyPr/>
                    <a:lstStyle/>
                    <a:p>
                      <a:pPr algn="l" fontAlgn="t"/>
                      <a:r>
                        <a:rPr lang="en-GB" sz="1050" b="0" i="0" u="none" strike="noStrike">
                          <a:solidFill>
                            <a:srgbClr val="000000"/>
                          </a:solidFill>
                          <a:effectLst/>
                          <a:latin typeface="Calibri" panose="020F0502020204030204" pitchFamily="34" charset="0"/>
                        </a:rPr>
                        <a:t>High</a:t>
                      </a:r>
                    </a:p>
                  </a:txBody>
                  <a:tcPr marL="0" marR="0" marT="0" marB="0">
                    <a:solidFill>
                      <a:srgbClr val="F1C400"/>
                    </a:solidFill>
                  </a:tcPr>
                </a:tc>
                <a:tc>
                  <a:txBody>
                    <a:bodyPr/>
                    <a:lstStyle/>
                    <a:p>
                      <a:pPr algn="l" fontAlgn="t"/>
                      <a:r>
                        <a:rPr lang="en-GB" sz="1050" b="0" i="0" u="none" strike="noStrike">
                          <a:solidFill>
                            <a:srgbClr val="000000"/>
                          </a:solidFill>
                          <a:effectLst/>
                          <a:latin typeface="Calibri" panose="020F0502020204030204" pitchFamily="34" charset="0"/>
                        </a:rPr>
                        <a:t>Apply Sensitivity labels + Microsoft Defender for Cloud Apps File Policy</a:t>
                      </a:r>
                    </a:p>
                  </a:txBody>
                  <a:tcPr marL="0" marR="0" marT="0" marB="0"/>
                </a:tc>
                <a:extLst>
                  <a:ext uri="{0D108BD9-81ED-4DB2-BD59-A6C34878D82A}">
                    <a16:rowId xmlns:a16="http://schemas.microsoft.com/office/drawing/2014/main" val="4006261770"/>
                  </a:ext>
                </a:extLst>
              </a:tr>
            </a:tbl>
          </a:graphicData>
        </a:graphic>
      </p:graphicFrame>
      <p:sp>
        <p:nvSpPr>
          <p:cNvPr id="86" name="Text Placeholder 11">
            <a:extLst>
              <a:ext uri="{FF2B5EF4-FFF2-40B4-BE49-F238E27FC236}">
                <a16:creationId xmlns:a16="http://schemas.microsoft.com/office/drawing/2014/main" id="{47E5398D-1FF5-A9AE-02F8-D9FB48211298}"/>
              </a:ext>
            </a:extLst>
          </p:cNvPr>
          <p:cNvSpPr txBox="1">
            <a:spLocks/>
          </p:cNvSpPr>
          <p:nvPr/>
        </p:nvSpPr>
        <p:spPr>
          <a:xfrm>
            <a:off x="904467" y="4836234"/>
            <a:ext cx="10908929" cy="40957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accent2"/>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r>
              <a:rPr lang="en-GB" sz="1200" b="0"/>
              <a:t>The below table shows the information gathered for the example use case in the store category. The table used lists the use case, scenario, prioritisation and potential mitigation. You should complete this table for all the use cases you identify in the table above. </a:t>
            </a:r>
          </a:p>
        </p:txBody>
      </p:sp>
    </p:spTree>
    <p:extLst>
      <p:ext uri="{BB962C8B-B14F-4D97-AF65-F5344CB8AC3E}">
        <p14:creationId xmlns:p14="http://schemas.microsoft.com/office/powerpoint/2010/main" val="322816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89150" y="447675"/>
            <a:ext cx="10204450" cy="533400"/>
          </a:xfrm>
        </p:spPr>
        <p:txBody>
          <a:bodyPr/>
          <a:lstStyle/>
          <a:p>
            <a:r>
              <a:rPr lang="en-GB" sz="4000"/>
              <a:t>Classification/Labelling: Mitigations</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sp>
        <p:nvSpPr>
          <p:cNvPr id="86" name="Text Placeholder 11">
            <a:extLst>
              <a:ext uri="{FF2B5EF4-FFF2-40B4-BE49-F238E27FC236}">
                <a16:creationId xmlns:a16="http://schemas.microsoft.com/office/drawing/2014/main" id="{5137D2C8-BDE7-B8EF-F693-0DDBC52B782F}"/>
              </a:ext>
            </a:extLst>
          </p:cNvPr>
          <p:cNvSpPr>
            <a:spLocks noGrp="1"/>
          </p:cNvSpPr>
          <p:nvPr>
            <p:ph type="body" sz="quarter" idx="10"/>
          </p:nvPr>
        </p:nvSpPr>
        <p:spPr>
          <a:xfrm>
            <a:off x="989151" y="1066800"/>
            <a:ext cx="10204450" cy="409575"/>
          </a:xfrm>
        </p:spPr>
        <p:txBody>
          <a:bodyPr/>
          <a:lstStyle/>
          <a:p>
            <a:r>
              <a:rPr lang="en-GB" sz="1400" b="0"/>
              <a:t>The below table shows some example suggested mitigations in more detail than in the previous slide. </a:t>
            </a:r>
          </a:p>
        </p:txBody>
      </p:sp>
      <p:graphicFrame>
        <p:nvGraphicFramePr>
          <p:cNvPr id="2" name="Table 1">
            <a:extLst>
              <a:ext uri="{FF2B5EF4-FFF2-40B4-BE49-F238E27FC236}">
                <a16:creationId xmlns:a16="http://schemas.microsoft.com/office/drawing/2014/main" id="{199CE78A-C97A-4143-46EC-E112ADF1E29B}"/>
              </a:ext>
            </a:extLst>
          </p:cNvPr>
          <p:cNvGraphicFramePr>
            <a:graphicFrameLocks noGrp="1"/>
          </p:cNvGraphicFramePr>
          <p:nvPr>
            <p:extLst>
              <p:ext uri="{D42A27DB-BD31-4B8C-83A1-F6EECF244321}">
                <p14:modId xmlns:p14="http://schemas.microsoft.com/office/powerpoint/2010/main" val="775660460"/>
              </p:ext>
            </p:extLst>
          </p:nvPr>
        </p:nvGraphicFramePr>
        <p:xfrm>
          <a:off x="989150" y="1590146"/>
          <a:ext cx="10459900" cy="3953404"/>
        </p:xfrm>
        <a:graphic>
          <a:graphicData uri="http://schemas.openxmlformats.org/drawingml/2006/table">
            <a:tbl>
              <a:tblPr firstRow="1">
                <a:tableStyleId>{B301B821-A1FF-4177-AEE7-76D212191A09}</a:tableStyleId>
              </a:tblPr>
              <a:tblGrid>
                <a:gridCol w="3007250">
                  <a:extLst>
                    <a:ext uri="{9D8B030D-6E8A-4147-A177-3AD203B41FA5}">
                      <a16:colId xmlns:a16="http://schemas.microsoft.com/office/drawing/2014/main" val="2652990204"/>
                    </a:ext>
                  </a:extLst>
                </a:gridCol>
                <a:gridCol w="7452650">
                  <a:extLst>
                    <a:ext uri="{9D8B030D-6E8A-4147-A177-3AD203B41FA5}">
                      <a16:colId xmlns:a16="http://schemas.microsoft.com/office/drawing/2014/main" val="2083822912"/>
                    </a:ext>
                  </a:extLst>
                </a:gridCol>
              </a:tblGrid>
              <a:tr h="219190">
                <a:tc>
                  <a:txBody>
                    <a:bodyPr/>
                    <a:lstStyle/>
                    <a:p>
                      <a:r>
                        <a:rPr lang="en-GB" sz="1200" b="1"/>
                        <a:t>Mitigation suggestion</a:t>
                      </a:r>
                      <a:endParaRPr lang="en-GB" sz="1200"/>
                    </a:p>
                  </a:txBody>
                  <a:tcPr marL="10906" marR="10906" marT="5453" marB="5453" anchor="ctr"/>
                </a:tc>
                <a:tc>
                  <a:txBody>
                    <a:bodyPr/>
                    <a:lstStyle/>
                    <a:p>
                      <a:r>
                        <a:rPr lang="en-GB" sz="1200" b="1"/>
                        <a:t>Description</a:t>
                      </a:r>
                      <a:endParaRPr lang="en-GB" sz="1200"/>
                    </a:p>
                  </a:txBody>
                  <a:tcPr marL="10906" marR="10906" marT="5453" marB="5453" anchor="ctr"/>
                </a:tc>
                <a:extLst>
                  <a:ext uri="{0D108BD9-81ED-4DB2-BD59-A6C34878D82A}">
                    <a16:rowId xmlns:a16="http://schemas.microsoft.com/office/drawing/2014/main" val="850866366"/>
                  </a:ext>
                </a:extLst>
              </a:tr>
              <a:tr h="451237">
                <a:tc>
                  <a:txBody>
                    <a:bodyPr/>
                    <a:lstStyle/>
                    <a:p>
                      <a:r>
                        <a:rPr lang="en-GB" sz="1000"/>
                        <a:t>Apply sensitivity labels to files downloaded to the PC</a:t>
                      </a:r>
                    </a:p>
                  </a:txBody>
                  <a:tcPr marL="10906" marR="10906" marT="5453" marB="5453"/>
                </a:tc>
                <a:tc>
                  <a:txBody>
                    <a:bodyPr/>
                    <a:lstStyle/>
                    <a:p>
                      <a:r>
                        <a:rPr lang="en-GB" sz="1000"/>
                        <a:t>Apply sensitivity labels to protect documents that are downloaded to PC, which will remain in the document during rest and transit. </a:t>
                      </a:r>
                      <a:br>
                        <a:rPr lang="en-GB" sz="1000"/>
                      </a:br>
                      <a:endParaRPr lang="en-GB" sz="1000"/>
                    </a:p>
                  </a:txBody>
                  <a:tcPr marL="10906" marR="10906" marT="5453" marB="5453"/>
                </a:tc>
                <a:extLst>
                  <a:ext uri="{0D108BD9-81ED-4DB2-BD59-A6C34878D82A}">
                    <a16:rowId xmlns:a16="http://schemas.microsoft.com/office/drawing/2014/main" val="829990650"/>
                  </a:ext>
                </a:extLst>
              </a:tr>
              <a:tr h="436693">
                <a:tc>
                  <a:txBody>
                    <a:bodyPr/>
                    <a:lstStyle/>
                    <a:p>
                      <a:r>
                        <a:rPr lang="en-GB" sz="1000"/>
                        <a:t>Implement security policy to protect files downloaded to the PC</a:t>
                      </a:r>
                    </a:p>
                  </a:txBody>
                  <a:tcPr marL="10906" marR="10906" marT="5453" marB="5453"/>
                </a:tc>
                <a:tc>
                  <a:txBody>
                    <a:bodyPr/>
                    <a:lstStyle/>
                    <a:p>
                      <a:r>
                        <a:rPr lang="en-GB" sz="1000"/>
                        <a:t>Apply security policy to send alerts to administrators if a file is shared externally or accessed by unauthorised users. </a:t>
                      </a:r>
                    </a:p>
                  </a:txBody>
                  <a:tcPr marL="10906" marR="10906" marT="5453" marB="5453"/>
                </a:tc>
                <a:extLst>
                  <a:ext uri="{0D108BD9-81ED-4DB2-BD59-A6C34878D82A}">
                    <a16:rowId xmlns:a16="http://schemas.microsoft.com/office/drawing/2014/main" val="1230490239"/>
                  </a:ext>
                </a:extLst>
              </a:tr>
              <a:tr h="827419">
                <a:tc>
                  <a:txBody>
                    <a:bodyPr/>
                    <a:lstStyle/>
                    <a:p>
                      <a:r>
                        <a:rPr lang="en-GB" sz="1000"/>
                        <a:t>Apply Endpoint DLP policy to files downloaded to the PC</a:t>
                      </a:r>
                    </a:p>
                  </a:txBody>
                  <a:tcPr marL="10906" marR="10906" marT="5453" marB="5453"/>
                </a:tc>
                <a:tc>
                  <a:txBody>
                    <a:bodyPr/>
                    <a:lstStyle/>
                    <a:p>
                      <a:r>
                        <a:rPr lang="en-GB" sz="1000"/>
                        <a:t>Endpoint DLP helps audit and manage activities a user takes on files containing sensitive information. Some of the activities are:</a:t>
                      </a:r>
                    </a:p>
                    <a:p>
                      <a:pPr marL="171450" indent="-171450">
                        <a:buFont typeface="Arial" panose="020B0604020202020204" pitchFamily="34" charset="0"/>
                        <a:buChar char="•"/>
                      </a:pPr>
                      <a:r>
                        <a:rPr lang="en-GB" sz="1000"/>
                        <a:t>copy to USB removable media</a:t>
                      </a:r>
                    </a:p>
                    <a:p>
                      <a:pPr marL="171450" indent="-171450">
                        <a:buFont typeface="Arial" panose="020B0604020202020204" pitchFamily="34" charset="0"/>
                        <a:buChar char="•"/>
                      </a:pPr>
                      <a:r>
                        <a:rPr lang="en-GB" sz="1000"/>
                        <a:t>print a document</a:t>
                      </a:r>
                    </a:p>
                    <a:p>
                      <a:pPr marL="171450" indent="-171450">
                        <a:buFont typeface="Arial" panose="020B0604020202020204" pitchFamily="34" charset="0"/>
                        <a:buChar char="•"/>
                      </a:pPr>
                      <a:r>
                        <a:rPr lang="en-GB" sz="1000"/>
                        <a:t>copy to a Bluetooth device</a:t>
                      </a:r>
                    </a:p>
                  </a:txBody>
                  <a:tcPr marL="10906" marR="10906" marT="5453" marB="5453"/>
                </a:tc>
                <a:extLst>
                  <a:ext uri="{0D108BD9-81ED-4DB2-BD59-A6C34878D82A}">
                    <a16:rowId xmlns:a16="http://schemas.microsoft.com/office/drawing/2014/main" val="1865533321"/>
                  </a:ext>
                </a:extLst>
              </a:tr>
              <a:tr h="1046609">
                <a:tc>
                  <a:txBody>
                    <a:bodyPr/>
                    <a:lstStyle/>
                    <a:p>
                      <a:r>
                        <a:rPr lang="en-GB" sz="1000"/>
                        <a:t>Apply labels to OneDrive / SharePoint / Teams / Exchange</a:t>
                      </a:r>
                    </a:p>
                  </a:txBody>
                  <a:tcPr marL="10906" marR="10906" marT="5453" marB="5453"/>
                </a:tc>
                <a:tc>
                  <a:txBody>
                    <a:bodyPr/>
                    <a:lstStyle/>
                    <a:p>
                      <a:pPr marL="228600" indent="-228600">
                        <a:buFont typeface="Arial" panose="020B0604020202020204" pitchFamily="34" charset="0"/>
                        <a:buChar char="•"/>
                      </a:pPr>
                      <a:r>
                        <a:rPr lang="en-GB" sz="1000"/>
                        <a:t>Apply sensitivity labels Microsoft 365 services like OneDrive, SharePoint, Exchange and Teams to classify and protect content. Additional features include content marking and access control on the documents. </a:t>
                      </a:r>
                    </a:p>
                    <a:p>
                      <a:pPr marL="228600" indent="-228600">
                        <a:buFont typeface="Arial" panose="020B0604020202020204" pitchFamily="34" charset="0"/>
                        <a:buChar char="•"/>
                      </a:pPr>
                      <a:r>
                        <a:rPr lang="en-GB" sz="1000"/>
                        <a:t>Sensitivity labels can be applied at the time of creation of a Team and to define the scope of the Team (Private, Public, Org-wide etc). This is applying labels at the container level and everything created within the Teams site will have the label applied and appear to the user</a:t>
                      </a:r>
                    </a:p>
                    <a:p>
                      <a:pPr marL="228600" indent="-228600">
                        <a:buAutoNum type="arabicPeriod"/>
                      </a:pPr>
                      <a:endParaRPr lang="en-GB" sz="1000"/>
                    </a:p>
                  </a:txBody>
                  <a:tcPr marL="10906" marR="10906" marT="5453" marB="5453"/>
                </a:tc>
                <a:extLst>
                  <a:ext uri="{0D108BD9-81ED-4DB2-BD59-A6C34878D82A}">
                    <a16:rowId xmlns:a16="http://schemas.microsoft.com/office/drawing/2014/main" val="953449554"/>
                  </a:ext>
                </a:extLst>
              </a:tr>
              <a:tr h="972256">
                <a:tc>
                  <a:txBody>
                    <a:bodyPr/>
                    <a:lstStyle/>
                    <a:p>
                      <a:r>
                        <a:rPr lang="en-GB" sz="1000"/>
                        <a:t>Apply retention policy to OneDrive / SharePoint / Teams / Exchange</a:t>
                      </a:r>
                    </a:p>
                  </a:txBody>
                  <a:tcPr marL="10906" marR="10906" marT="5453" marB="5453"/>
                </a:tc>
                <a:tc>
                  <a:txBody>
                    <a:bodyPr/>
                    <a:lstStyle/>
                    <a:p>
                      <a:r>
                        <a:rPr lang="en-GB" sz="1000"/>
                        <a:t>Retention policies can be defined on items across Microsoft 365 services like OneDrive, SharePoint, Exchange and Teams. The retention period can be for a specific period of time based on the created or modified date or to retain the item forever. This can be defined based on the content type and the local regulations and organisation wide requirement. </a:t>
                      </a:r>
                    </a:p>
                  </a:txBody>
                  <a:tcPr marL="10906" marR="10906" marT="5453" marB="5453"/>
                </a:tc>
                <a:extLst>
                  <a:ext uri="{0D108BD9-81ED-4DB2-BD59-A6C34878D82A}">
                    <a16:rowId xmlns:a16="http://schemas.microsoft.com/office/drawing/2014/main" val="1085994189"/>
                  </a:ext>
                </a:extLst>
              </a:tr>
            </a:tbl>
          </a:graphicData>
        </a:graphic>
      </p:graphicFrame>
    </p:spTree>
    <p:extLst>
      <p:ext uri="{BB962C8B-B14F-4D97-AF65-F5344CB8AC3E}">
        <p14:creationId xmlns:p14="http://schemas.microsoft.com/office/powerpoint/2010/main" val="32150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2CA01-92B5-1B8D-2638-F82872CCCDBF}"/>
              </a:ext>
            </a:extLst>
          </p:cNvPr>
          <p:cNvSpPr>
            <a:spLocks noGrp="1"/>
          </p:cNvSpPr>
          <p:nvPr>
            <p:ph type="ctrTitle"/>
          </p:nvPr>
        </p:nvSpPr>
        <p:spPr/>
        <p:txBody>
          <a:bodyPr/>
          <a:lstStyle/>
          <a:p>
            <a:r>
              <a:rPr lang="en-GB"/>
              <a:t>6. Appendix</a:t>
            </a:r>
          </a:p>
        </p:txBody>
      </p:sp>
      <p:sp>
        <p:nvSpPr>
          <p:cNvPr id="4" name="Text Placeholder 3">
            <a:extLst>
              <a:ext uri="{FF2B5EF4-FFF2-40B4-BE49-F238E27FC236}">
                <a16:creationId xmlns:a16="http://schemas.microsoft.com/office/drawing/2014/main" id="{0B54E486-A82D-0424-B0D5-3F840DAB53E6}"/>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30762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0F3F-5FA5-B988-CD56-3B49F6849965}"/>
              </a:ext>
            </a:extLst>
          </p:cNvPr>
          <p:cNvSpPr>
            <a:spLocks noGrp="1"/>
          </p:cNvSpPr>
          <p:nvPr>
            <p:ph type="title"/>
          </p:nvPr>
        </p:nvSpPr>
        <p:spPr/>
        <p:txBody>
          <a:bodyPr/>
          <a:lstStyle/>
          <a:p>
            <a:endParaRPr lang="en-GB"/>
          </a:p>
        </p:txBody>
      </p:sp>
      <p:graphicFrame>
        <p:nvGraphicFramePr>
          <p:cNvPr id="4" name="Table 3">
            <a:extLst>
              <a:ext uri="{FF2B5EF4-FFF2-40B4-BE49-F238E27FC236}">
                <a16:creationId xmlns:a16="http://schemas.microsoft.com/office/drawing/2014/main" id="{B174619B-A7E6-0C69-400E-3478B7882677}"/>
              </a:ext>
            </a:extLst>
          </p:cNvPr>
          <p:cNvGraphicFramePr>
            <a:graphicFrameLocks noGrp="1"/>
          </p:cNvGraphicFramePr>
          <p:nvPr>
            <p:extLst>
              <p:ext uri="{D42A27DB-BD31-4B8C-83A1-F6EECF244321}">
                <p14:modId xmlns:p14="http://schemas.microsoft.com/office/powerpoint/2010/main" val="3049244883"/>
              </p:ext>
            </p:extLst>
          </p:nvPr>
        </p:nvGraphicFramePr>
        <p:xfrm>
          <a:off x="835027" y="1102360"/>
          <a:ext cx="6575423" cy="4653280"/>
        </p:xfrm>
        <a:graphic>
          <a:graphicData uri="http://schemas.openxmlformats.org/drawingml/2006/table">
            <a:tbl>
              <a:tblPr/>
              <a:tblGrid>
                <a:gridCol w="222143">
                  <a:extLst>
                    <a:ext uri="{9D8B030D-6E8A-4147-A177-3AD203B41FA5}">
                      <a16:colId xmlns:a16="http://schemas.microsoft.com/office/drawing/2014/main" val="309860368"/>
                    </a:ext>
                  </a:extLst>
                </a:gridCol>
                <a:gridCol w="1270656">
                  <a:extLst>
                    <a:ext uri="{9D8B030D-6E8A-4147-A177-3AD203B41FA5}">
                      <a16:colId xmlns:a16="http://schemas.microsoft.com/office/drawing/2014/main" val="1215553786"/>
                    </a:ext>
                  </a:extLst>
                </a:gridCol>
                <a:gridCol w="1270656">
                  <a:extLst>
                    <a:ext uri="{9D8B030D-6E8A-4147-A177-3AD203B41FA5}">
                      <a16:colId xmlns:a16="http://schemas.microsoft.com/office/drawing/2014/main" val="2362217861"/>
                    </a:ext>
                  </a:extLst>
                </a:gridCol>
                <a:gridCol w="1270656">
                  <a:extLst>
                    <a:ext uri="{9D8B030D-6E8A-4147-A177-3AD203B41FA5}">
                      <a16:colId xmlns:a16="http://schemas.microsoft.com/office/drawing/2014/main" val="2694974992"/>
                    </a:ext>
                  </a:extLst>
                </a:gridCol>
                <a:gridCol w="1270656">
                  <a:extLst>
                    <a:ext uri="{9D8B030D-6E8A-4147-A177-3AD203B41FA5}">
                      <a16:colId xmlns:a16="http://schemas.microsoft.com/office/drawing/2014/main" val="1356422702"/>
                    </a:ext>
                  </a:extLst>
                </a:gridCol>
                <a:gridCol w="1270656">
                  <a:extLst>
                    <a:ext uri="{9D8B030D-6E8A-4147-A177-3AD203B41FA5}">
                      <a16:colId xmlns:a16="http://schemas.microsoft.com/office/drawing/2014/main" val="2496035272"/>
                    </a:ext>
                  </a:extLst>
                </a:gridCol>
              </a:tblGrid>
              <a:tr h="166756">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hMerge="1">
                  <a:txBody>
                    <a:bodyPr/>
                    <a:lstStyle/>
                    <a:p>
                      <a:endParaRPr lang="en-GB"/>
                    </a:p>
                  </a:txBody>
                  <a:tcPr/>
                </a:tc>
                <a:tc gridSpan="4">
                  <a:txBody>
                    <a:bodyPr/>
                    <a:lstStyle/>
                    <a:p>
                      <a:pPr algn="ctr" fontAlgn="ctr"/>
                      <a:r>
                        <a:rPr lang="en-GB" sz="1100" b="1" i="0" u="none" strike="noStrike">
                          <a:solidFill>
                            <a:srgbClr val="FFFFFF"/>
                          </a:solidFill>
                          <a:effectLst/>
                          <a:latin typeface="Calibri" panose="020F0502020204030204" pitchFamily="34" charset="0"/>
                        </a:rPr>
                        <a:t>IMPACT RATING SCALE</a:t>
                      </a:r>
                    </a:p>
                  </a:txBody>
                  <a:tcPr marL="6350" marR="6350" marT="6350" anchor="ctr">
                    <a:lnL>
                      <a:noFill/>
                    </a:lnL>
                    <a:lnR>
                      <a:noFill/>
                    </a:lnR>
                    <a:lnT>
                      <a:noFill/>
                    </a:lnT>
                    <a:lnB>
                      <a:noFill/>
                    </a:lnB>
                    <a:solidFill>
                      <a:srgbClr val="002060"/>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54031049"/>
                  </a:ext>
                </a:extLst>
              </a:tr>
              <a:tr h="166756">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extLst>
                  <a:ext uri="{0D108BD9-81ED-4DB2-BD59-A6C34878D82A}">
                    <a16:rowId xmlns:a16="http://schemas.microsoft.com/office/drawing/2014/main" val="989285172"/>
                  </a:ext>
                </a:extLst>
              </a:tr>
              <a:tr h="166756">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gridSpan="4">
                  <a:txBody>
                    <a:bodyPr/>
                    <a:lstStyle/>
                    <a:p>
                      <a:pPr algn="ctr" fontAlgn="ctr"/>
                      <a:r>
                        <a:rPr lang="en-GB" sz="1100" b="1" i="0" u="none" strike="noStrike">
                          <a:solidFill>
                            <a:srgbClr val="FFFFFF"/>
                          </a:solidFill>
                          <a:effectLst/>
                          <a:latin typeface="Calibri" panose="020F0502020204030204" pitchFamily="34" charset="0"/>
                        </a:rPr>
                        <a:t>Impact Category</a:t>
                      </a:r>
                    </a:p>
                  </a:txBody>
                  <a:tcPr marL="6350" marR="6350" marT="6350" anchor="ctr">
                    <a:lnL>
                      <a:noFill/>
                    </a:lnL>
                    <a:lnR>
                      <a:noFill/>
                    </a:lnR>
                    <a:lnT>
                      <a:noFill/>
                    </a:lnT>
                    <a:lnB>
                      <a:noFill/>
                    </a:lnB>
                    <a:solidFill>
                      <a:srgbClr val="8EA9DB"/>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36075495"/>
                  </a:ext>
                </a:extLst>
              </a:tr>
              <a:tr h="166756">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Reputational </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100" b="1" i="0" u="none" strike="noStrike">
                          <a:solidFill>
                            <a:srgbClr val="000000"/>
                          </a:solidFill>
                          <a:effectLst/>
                          <a:latin typeface="Calibri" panose="020F0502020204030204" pitchFamily="34" charset="0"/>
                        </a:rPr>
                        <a:t>Clients</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100" b="1" i="0" u="none" strike="noStrike">
                          <a:solidFill>
                            <a:srgbClr val="000000"/>
                          </a:solidFill>
                          <a:effectLst/>
                          <a:latin typeface="Calibri" panose="020F0502020204030204" pitchFamily="34" charset="0"/>
                        </a:rPr>
                        <a:t>Operational</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100" b="1" i="0" u="none" strike="noStrike">
                          <a:solidFill>
                            <a:srgbClr val="000000"/>
                          </a:solidFill>
                          <a:effectLst/>
                          <a:latin typeface="Calibri" panose="020F0502020204030204" pitchFamily="34" charset="0"/>
                        </a:rPr>
                        <a:t>Strategic</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10193266"/>
                  </a:ext>
                </a:extLst>
              </a:tr>
              <a:tr h="560030">
                <a:tc rowSpan="4">
                  <a:txBody>
                    <a:bodyPr/>
                    <a:lstStyle/>
                    <a:p>
                      <a:pPr algn="ctr" fontAlgn="ctr"/>
                      <a:r>
                        <a:rPr lang="en-GB" sz="1100" b="1" i="0" u="none" strike="noStrike">
                          <a:solidFill>
                            <a:srgbClr val="FFFFFF"/>
                          </a:solidFill>
                          <a:effectLst/>
                          <a:latin typeface="Calibri" panose="020F0502020204030204" pitchFamily="34" charset="0"/>
                        </a:rPr>
                        <a:t>Level</a:t>
                      </a:r>
                    </a:p>
                  </a:txBody>
                  <a:tcPr marL="6350" marR="6350" marT="6350" vert="vert270" anchor="ctr">
                    <a:lnL>
                      <a:noFill/>
                    </a:lnL>
                    <a:lnR>
                      <a:noFill/>
                    </a:lnR>
                    <a:lnT>
                      <a:noFill/>
                    </a:lnT>
                    <a:lnB>
                      <a:noFill/>
                    </a:lnB>
                    <a:solidFill>
                      <a:srgbClr val="8EA9DB"/>
                    </a:solidFill>
                  </a:tcPr>
                </a:tc>
                <a:tc>
                  <a:txBody>
                    <a:bodyPr/>
                    <a:lstStyle/>
                    <a:p>
                      <a:pPr algn="ctr" fontAlgn="ctr"/>
                      <a:r>
                        <a:rPr lang="en-GB" sz="1100" b="1" i="0" u="none" strike="noStrike">
                          <a:solidFill>
                            <a:srgbClr val="000000"/>
                          </a:solidFill>
                          <a:effectLst/>
                          <a:latin typeface="Calibri" panose="020F0502020204030204" pitchFamily="34" charset="0"/>
                        </a:rPr>
                        <a:t>Minor</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r>
                        <a:rPr lang="en-GB" sz="900" b="0" i="0" u="none" strike="noStrike">
                          <a:solidFill>
                            <a:srgbClr val="000000"/>
                          </a:solidFill>
                          <a:effectLst/>
                          <a:latin typeface="Calibri" panose="020F0502020204030204" pitchFamily="34" charset="0"/>
                        </a:rPr>
                        <a:t>Some adverse, localized publicity; minimal impact on reputation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No client loss and no impact on ability to win clients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No disruption to client service; minor disruption to internal departments or processes; minor impact on efficiency or leadership attention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Slows progress on one or more than one strategic priority</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744875"/>
                  </a:ext>
                </a:extLst>
              </a:tr>
              <a:tr h="664132">
                <a:tc vMerge="1">
                  <a:txBody>
                    <a:bodyPr/>
                    <a:lstStyle/>
                    <a:p>
                      <a:endParaRPr lang="en-GB"/>
                    </a:p>
                  </a:txBody>
                  <a:tcPr/>
                </a:tc>
                <a:tc>
                  <a:txBody>
                    <a:bodyPr/>
                    <a:lstStyle/>
                    <a:p>
                      <a:pPr algn="ctr" fontAlgn="ctr"/>
                      <a:r>
                        <a:rPr lang="en-GB" sz="1100" b="1" i="0" u="none" strike="noStrike">
                          <a:solidFill>
                            <a:srgbClr val="000000"/>
                          </a:solidFill>
                          <a:effectLst/>
                          <a:latin typeface="Calibri" panose="020F0502020204030204" pitchFamily="34" charset="0"/>
                        </a:rPr>
                        <a:t>Moderate</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r>
                        <a:rPr lang="en-GB" sz="900" b="0" i="0" u="none" strike="noStrike">
                          <a:solidFill>
                            <a:srgbClr val="000000"/>
                          </a:solidFill>
                          <a:effectLst/>
                          <a:latin typeface="Calibri" panose="020F0502020204030204" pitchFamily="34" charset="0"/>
                        </a:rPr>
                        <a:t>National, negative publicity; difficulty controlling message; significant, but recoverable impact on reputation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Client loss; difficulties winning new clients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Minor to moderate disruption to client service; substantial disruption to internal departments or processes; substantial impact on efficiency or leadership attention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Stops progress on one or more strategic priority</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7931717"/>
                  </a:ext>
                </a:extLst>
              </a:tr>
              <a:tr h="664132">
                <a:tc vMerge="1">
                  <a:txBody>
                    <a:bodyPr/>
                    <a:lstStyle/>
                    <a:p>
                      <a:endParaRPr lang="en-GB"/>
                    </a:p>
                  </a:txBody>
                  <a:tcPr/>
                </a:tc>
                <a:tc>
                  <a:txBody>
                    <a:bodyPr/>
                    <a:lstStyle/>
                    <a:p>
                      <a:pPr algn="ctr" fontAlgn="ctr"/>
                      <a:r>
                        <a:rPr lang="en-GB" sz="1100" b="1" i="0" u="none" strike="noStrike">
                          <a:solidFill>
                            <a:srgbClr val="000000"/>
                          </a:solidFill>
                          <a:effectLst/>
                          <a:latin typeface="Calibri" panose="020F0502020204030204" pitchFamily="34" charset="0"/>
                        </a:rPr>
                        <a:t>Major</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r>
                        <a:rPr lang="en-GB" sz="900" b="0" i="0" u="none" strike="noStrike">
                          <a:solidFill>
                            <a:srgbClr val="000000"/>
                          </a:solidFill>
                          <a:effectLst/>
                          <a:latin typeface="Calibri" panose="020F0502020204030204" pitchFamily="34" charset="0"/>
                        </a:rPr>
                        <a:t>Long-term, national, negative publicity; inability to control the message; severe damage to the firm’s reputation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Loss of one major or multiple minor clients; marked decrease in ability to win new clients or new business from retained clients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Major disruption to client service; serious disruption to internal departments or processes; serious impact on efficiency or leadership attention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Reverses progress on one or more strategic priority</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95848"/>
                  </a:ext>
                </a:extLst>
              </a:tr>
              <a:tr h="664132">
                <a:tc vMerge="1">
                  <a:txBody>
                    <a:bodyPr/>
                    <a:lstStyle/>
                    <a:p>
                      <a:endParaRPr lang="en-GB"/>
                    </a:p>
                  </a:txBody>
                  <a:tcPr/>
                </a:tc>
                <a:tc>
                  <a:txBody>
                    <a:bodyPr/>
                    <a:lstStyle/>
                    <a:p>
                      <a:pPr algn="ctr" fontAlgn="ctr"/>
                      <a:r>
                        <a:rPr lang="en-GB" sz="1100" b="1" i="0" u="none" strike="noStrike">
                          <a:solidFill>
                            <a:srgbClr val="000000"/>
                          </a:solidFill>
                          <a:effectLst/>
                          <a:latin typeface="Calibri" panose="020F0502020204030204" pitchFamily="34" charset="0"/>
                        </a:rPr>
                        <a:t>Catastrophic</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r>
                        <a:rPr lang="en-GB" sz="900" b="0" i="0" u="none" strike="noStrike">
                          <a:solidFill>
                            <a:srgbClr val="000000"/>
                          </a:solidFill>
                          <a:effectLst/>
                          <a:latin typeface="Calibri" panose="020F0502020204030204" pitchFamily="34" charset="0"/>
                        </a:rPr>
                        <a:t>Negative publicity could permanently impair the firm’s reputation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Loss of multiple major clients/sustained loss of market share</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Serious disruption to client service; severe disruption to internal departments or processes; severe impact on efficiency or leadership attention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Strategic plan failure</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3845677"/>
                  </a:ext>
                </a:extLst>
              </a:tr>
            </a:tbl>
          </a:graphicData>
        </a:graphic>
      </p:graphicFrame>
    </p:spTree>
    <p:extLst>
      <p:ext uri="{BB962C8B-B14F-4D97-AF65-F5344CB8AC3E}">
        <p14:creationId xmlns:p14="http://schemas.microsoft.com/office/powerpoint/2010/main" val="1066762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0F3F-5FA5-B988-CD56-3B49F6849965}"/>
              </a:ext>
            </a:extLst>
          </p:cNvPr>
          <p:cNvSpPr>
            <a:spLocks noGrp="1"/>
          </p:cNvSpPr>
          <p:nvPr>
            <p:ph type="title"/>
          </p:nvPr>
        </p:nvSpPr>
        <p:spPr/>
        <p:txBody>
          <a:bodyPr/>
          <a:lstStyle/>
          <a:p>
            <a:endParaRPr lang="en-GB"/>
          </a:p>
        </p:txBody>
      </p:sp>
      <p:graphicFrame>
        <p:nvGraphicFramePr>
          <p:cNvPr id="3" name="Table 2">
            <a:extLst>
              <a:ext uri="{FF2B5EF4-FFF2-40B4-BE49-F238E27FC236}">
                <a16:creationId xmlns:a16="http://schemas.microsoft.com/office/drawing/2014/main" id="{CFA5C2FF-6A23-7B94-10AA-0EEDECECC993}"/>
              </a:ext>
            </a:extLst>
          </p:cNvPr>
          <p:cNvGraphicFramePr>
            <a:graphicFrameLocks noGrp="1"/>
          </p:cNvGraphicFramePr>
          <p:nvPr>
            <p:extLst>
              <p:ext uri="{D42A27DB-BD31-4B8C-83A1-F6EECF244321}">
                <p14:modId xmlns:p14="http://schemas.microsoft.com/office/powerpoint/2010/main" val="3959203154"/>
              </p:ext>
            </p:extLst>
          </p:nvPr>
        </p:nvGraphicFramePr>
        <p:xfrm>
          <a:off x="1123951" y="1357630"/>
          <a:ext cx="7238999" cy="3025140"/>
        </p:xfrm>
        <a:graphic>
          <a:graphicData uri="http://schemas.openxmlformats.org/drawingml/2006/table">
            <a:tbl>
              <a:tblPr/>
              <a:tblGrid>
                <a:gridCol w="1606787">
                  <a:extLst>
                    <a:ext uri="{9D8B030D-6E8A-4147-A177-3AD203B41FA5}">
                      <a16:colId xmlns:a16="http://schemas.microsoft.com/office/drawing/2014/main" val="1096886424"/>
                    </a:ext>
                  </a:extLst>
                </a:gridCol>
                <a:gridCol w="1606787">
                  <a:extLst>
                    <a:ext uri="{9D8B030D-6E8A-4147-A177-3AD203B41FA5}">
                      <a16:colId xmlns:a16="http://schemas.microsoft.com/office/drawing/2014/main" val="1201359231"/>
                    </a:ext>
                  </a:extLst>
                </a:gridCol>
                <a:gridCol w="2418638">
                  <a:extLst>
                    <a:ext uri="{9D8B030D-6E8A-4147-A177-3AD203B41FA5}">
                      <a16:colId xmlns:a16="http://schemas.microsoft.com/office/drawing/2014/main" val="4230160831"/>
                    </a:ext>
                  </a:extLst>
                </a:gridCol>
                <a:gridCol w="1606787">
                  <a:extLst>
                    <a:ext uri="{9D8B030D-6E8A-4147-A177-3AD203B41FA5}">
                      <a16:colId xmlns:a16="http://schemas.microsoft.com/office/drawing/2014/main" val="744177348"/>
                    </a:ext>
                  </a:extLst>
                </a:gridCol>
              </a:tblGrid>
              <a:tr h="180975">
                <a:tc gridSpan="4">
                  <a:txBody>
                    <a:bodyPr/>
                    <a:lstStyle/>
                    <a:p>
                      <a:pPr algn="ctr" fontAlgn="ctr"/>
                      <a:r>
                        <a:rPr lang="en-GB" sz="1100" b="1" i="0" u="none" strike="noStrike">
                          <a:solidFill>
                            <a:srgbClr val="FFFFFF"/>
                          </a:solidFill>
                          <a:effectLst/>
                          <a:latin typeface="Calibri" panose="020F0502020204030204" pitchFamily="34" charset="0"/>
                        </a:rPr>
                        <a:t>LIKELIHOOD RATING SCALE</a:t>
                      </a:r>
                    </a:p>
                  </a:txBody>
                  <a:tcPr marL="6350" marR="6350" marT="6350" anchor="ctr">
                    <a:lnL>
                      <a:noFill/>
                    </a:lnL>
                    <a:lnR>
                      <a:noFill/>
                    </a:lnR>
                    <a:lnT>
                      <a:noFill/>
                    </a:lnT>
                    <a:lnB>
                      <a:noFill/>
                    </a:lnB>
                    <a:solidFill>
                      <a:srgbClr val="002060"/>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52862926"/>
                  </a:ext>
                </a:extLst>
              </a:tr>
              <a:tr h="180975">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extLst>
                  <a:ext uri="{0D108BD9-81ED-4DB2-BD59-A6C34878D82A}">
                    <a16:rowId xmlns:a16="http://schemas.microsoft.com/office/drawing/2014/main" val="3853093177"/>
                  </a:ext>
                </a:extLst>
              </a:tr>
              <a:tr h="180975">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gridSpan="2">
                  <a:txBody>
                    <a:bodyPr/>
                    <a:lstStyle/>
                    <a:p>
                      <a:pPr algn="ctr" fontAlgn="ctr"/>
                      <a:r>
                        <a:rPr lang="en-GB" sz="1100" b="1" i="0" u="none" strike="noStrike">
                          <a:solidFill>
                            <a:srgbClr val="FFFFFF"/>
                          </a:solidFill>
                          <a:effectLst/>
                          <a:latin typeface="Calibri" panose="020F0502020204030204" pitchFamily="34" charset="0"/>
                        </a:rPr>
                        <a:t>Impact Category</a:t>
                      </a:r>
                    </a:p>
                  </a:txBody>
                  <a:tcPr marL="6350" marR="6350" marT="6350" anchor="ctr">
                    <a:lnL>
                      <a:noFill/>
                    </a:lnL>
                    <a:lnR>
                      <a:noFill/>
                    </a:lnR>
                    <a:lnT>
                      <a:noFill/>
                    </a:lnT>
                    <a:lnB>
                      <a:noFill/>
                    </a:lnB>
                    <a:solidFill>
                      <a:srgbClr val="8EA9DB"/>
                    </a:solidFill>
                  </a:tcPr>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extLst>
                  <a:ext uri="{0D108BD9-81ED-4DB2-BD59-A6C34878D82A}">
                    <a16:rowId xmlns:a16="http://schemas.microsoft.com/office/drawing/2014/main" val="2294329453"/>
                  </a:ext>
                </a:extLst>
              </a:tr>
              <a:tr h="180975">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Description</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100" b="1" i="0" u="none" strike="noStrike">
                          <a:solidFill>
                            <a:srgbClr val="000000"/>
                          </a:solidFill>
                          <a:effectLst/>
                          <a:latin typeface="Calibri" panose="020F0502020204030204" pitchFamily="34" charset="0"/>
                        </a:rPr>
                        <a:t>Likelihood</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extLst>
                  <a:ext uri="{0D108BD9-81ED-4DB2-BD59-A6C34878D82A}">
                    <a16:rowId xmlns:a16="http://schemas.microsoft.com/office/drawing/2014/main" val="2052744912"/>
                  </a:ext>
                </a:extLst>
              </a:tr>
              <a:tr h="457200">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900" b="0" i="0" u="none" strike="noStrike">
                          <a:solidFill>
                            <a:srgbClr val="000000"/>
                          </a:solidFill>
                          <a:effectLst/>
                          <a:latin typeface="Calibri" panose="020F0502020204030204" pitchFamily="34" charset="0"/>
                        </a:rPr>
                        <a:t>Remote</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Surprised if this were to happen;</a:t>
                      </a:r>
                      <a:br>
                        <a:rPr lang="en-GB" sz="900" b="0" i="0" u="none" strike="noStrike">
                          <a:solidFill>
                            <a:srgbClr val="000000"/>
                          </a:solidFill>
                          <a:effectLst/>
                          <a:latin typeface="Calibri" panose="020F0502020204030204" pitchFamily="34" charset="0"/>
                        </a:rPr>
                      </a:br>
                      <a:r>
                        <a:rPr lang="en-GB" sz="900" b="0" i="0" u="none" strike="noStrike">
                          <a:solidFill>
                            <a:srgbClr val="000000"/>
                          </a:solidFill>
                          <a:effectLst/>
                          <a:latin typeface="Calibri" panose="020F0502020204030204" pitchFamily="34" charset="0"/>
                        </a:rPr>
                        <a:t>5%-10% chance of occurrence over a 3-year time period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7452786"/>
                  </a:ext>
                </a:extLst>
              </a:tr>
              <a:tr h="609600">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900" b="0" i="0" u="none" strike="noStrike">
                          <a:solidFill>
                            <a:srgbClr val="000000"/>
                          </a:solidFill>
                          <a:effectLst/>
                          <a:latin typeface="Calibri" panose="020F0502020204030204" pitchFamily="34" charset="0"/>
                        </a:rPr>
                        <a:t>Low</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Event is possible and would not be surprising;</a:t>
                      </a:r>
                      <a:br>
                        <a:rPr lang="en-GB" sz="900" b="0" i="0" u="none" strike="noStrike">
                          <a:solidFill>
                            <a:srgbClr val="000000"/>
                          </a:solidFill>
                          <a:effectLst/>
                          <a:latin typeface="Calibri" panose="020F0502020204030204" pitchFamily="34" charset="0"/>
                        </a:rPr>
                      </a:br>
                      <a:r>
                        <a:rPr lang="en-GB" sz="900" b="0" i="0" u="none" strike="noStrike">
                          <a:solidFill>
                            <a:srgbClr val="000000"/>
                          </a:solidFill>
                          <a:effectLst/>
                          <a:latin typeface="Calibri" panose="020F0502020204030204" pitchFamily="34" charset="0"/>
                        </a:rPr>
                        <a:t>11%-30% chance of occurrence over a 3-year time period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34932410"/>
                  </a:ext>
                </a:extLst>
              </a:tr>
              <a:tr h="609600">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900" b="0" i="0" u="none" strike="noStrike">
                          <a:solidFill>
                            <a:srgbClr val="000000"/>
                          </a:solidFill>
                          <a:effectLst/>
                          <a:latin typeface="Calibri" panose="020F0502020204030204" pitchFamily="34" charset="0"/>
                        </a:rPr>
                        <a:t>Medium</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Event somewhat likely to occur and also would not be surprising;</a:t>
                      </a:r>
                      <a:br>
                        <a:rPr lang="en-GB" sz="900" b="0" i="0" u="none" strike="noStrike">
                          <a:solidFill>
                            <a:srgbClr val="000000"/>
                          </a:solidFill>
                          <a:effectLst/>
                          <a:latin typeface="Calibri" panose="020F0502020204030204" pitchFamily="34" charset="0"/>
                        </a:rPr>
                      </a:br>
                      <a:r>
                        <a:rPr lang="en-GB" sz="900" b="0" i="0" u="none" strike="noStrike">
                          <a:solidFill>
                            <a:srgbClr val="000000"/>
                          </a:solidFill>
                          <a:effectLst/>
                          <a:latin typeface="Calibri" panose="020F0502020204030204" pitchFamily="34" charset="0"/>
                        </a:rPr>
                        <a:t>31%-60% chance of occurrence over a 3-year time period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77037372"/>
                  </a:ext>
                </a:extLst>
              </a:tr>
              <a:tr h="457200">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900" b="0" i="0" u="none" strike="noStrike">
                          <a:solidFill>
                            <a:srgbClr val="000000"/>
                          </a:solidFill>
                          <a:effectLst/>
                          <a:latin typeface="Calibri" panose="020F0502020204030204" pitchFamily="34" charset="0"/>
                        </a:rPr>
                        <a:t>High</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rPr>
                        <a:t>Surprised if this were NOT to happen;</a:t>
                      </a:r>
                      <a:br>
                        <a:rPr lang="en-GB" sz="900" b="0" i="0" u="none" strike="noStrike">
                          <a:solidFill>
                            <a:srgbClr val="000000"/>
                          </a:solidFill>
                          <a:effectLst/>
                          <a:latin typeface="Calibri" panose="020F0502020204030204" pitchFamily="34" charset="0"/>
                        </a:rPr>
                      </a:br>
                      <a:r>
                        <a:rPr lang="en-GB" sz="900" b="0" i="0" u="none" strike="noStrike">
                          <a:solidFill>
                            <a:srgbClr val="000000"/>
                          </a:solidFill>
                          <a:effectLst/>
                          <a:latin typeface="Calibri" panose="020F0502020204030204" pitchFamily="34" charset="0"/>
                        </a:rPr>
                        <a:t>&gt;60% chance of occurrence over a 3-year time period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50842832"/>
                  </a:ext>
                </a:extLst>
              </a:tr>
            </a:tbl>
          </a:graphicData>
        </a:graphic>
      </p:graphicFrame>
    </p:spTree>
    <p:extLst>
      <p:ext uri="{BB962C8B-B14F-4D97-AF65-F5344CB8AC3E}">
        <p14:creationId xmlns:p14="http://schemas.microsoft.com/office/powerpoint/2010/main" val="99071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0F3F-5FA5-B988-CD56-3B49F6849965}"/>
              </a:ext>
            </a:extLst>
          </p:cNvPr>
          <p:cNvSpPr>
            <a:spLocks noGrp="1"/>
          </p:cNvSpPr>
          <p:nvPr>
            <p:ph type="title"/>
          </p:nvPr>
        </p:nvSpPr>
        <p:spPr/>
        <p:txBody>
          <a:bodyPr/>
          <a:lstStyle/>
          <a:p>
            <a:endParaRPr lang="en-GB"/>
          </a:p>
        </p:txBody>
      </p:sp>
      <p:graphicFrame>
        <p:nvGraphicFramePr>
          <p:cNvPr id="4" name="Table 3">
            <a:extLst>
              <a:ext uri="{FF2B5EF4-FFF2-40B4-BE49-F238E27FC236}">
                <a16:creationId xmlns:a16="http://schemas.microsoft.com/office/drawing/2014/main" id="{D232ABAE-FFAE-4302-F417-C5BBE33523E5}"/>
              </a:ext>
            </a:extLst>
          </p:cNvPr>
          <p:cNvGraphicFramePr>
            <a:graphicFrameLocks noGrp="1"/>
          </p:cNvGraphicFramePr>
          <p:nvPr/>
        </p:nvGraphicFramePr>
        <p:xfrm>
          <a:off x="2159001" y="1754505"/>
          <a:ext cx="7873999" cy="3698240"/>
        </p:xfrm>
        <a:graphic>
          <a:graphicData uri="http://schemas.openxmlformats.org/drawingml/2006/table">
            <a:tbl>
              <a:tblPr/>
              <a:tblGrid>
                <a:gridCol w="266014">
                  <a:extLst>
                    <a:ext uri="{9D8B030D-6E8A-4147-A177-3AD203B41FA5}">
                      <a16:colId xmlns:a16="http://schemas.microsoft.com/office/drawing/2014/main" val="1756190076"/>
                    </a:ext>
                  </a:extLst>
                </a:gridCol>
                <a:gridCol w="1521597">
                  <a:extLst>
                    <a:ext uri="{9D8B030D-6E8A-4147-A177-3AD203B41FA5}">
                      <a16:colId xmlns:a16="http://schemas.microsoft.com/office/drawing/2014/main" val="3266501826"/>
                    </a:ext>
                  </a:extLst>
                </a:gridCol>
                <a:gridCol w="1521597">
                  <a:extLst>
                    <a:ext uri="{9D8B030D-6E8A-4147-A177-3AD203B41FA5}">
                      <a16:colId xmlns:a16="http://schemas.microsoft.com/office/drawing/2014/main" val="1292150449"/>
                    </a:ext>
                  </a:extLst>
                </a:gridCol>
                <a:gridCol w="1521597">
                  <a:extLst>
                    <a:ext uri="{9D8B030D-6E8A-4147-A177-3AD203B41FA5}">
                      <a16:colId xmlns:a16="http://schemas.microsoft.com/office/drawing/2014/main" val="3986112279"/>
                    </a:ext>
                  </a:extLst>
                </a:gridCol>
                <a:gridCol w="1521597">
                  <a:extLst>
                    <a:ext uri="{9D8B030D-6E8A-4147-A177-3AD203B41FA5}">
                      <a16:colId xmlns:a16="http://schemas.microsoft.com/office/drawing/2014/main" val="2080452175"/>
                    </a:ext>
                  </a:extLst>
                </a:gridCol>
                <a:gridCol w="1521597">
                  <a:extLst>
                    <a:ext uri="{9D8B030D-6E8A-4147-A177-3AD203B41FA5}">
                      <a16:colId xmlns:a16="http://schemas.microsoft.com/office/drawing/2014/main" val="1427143678"/>
                    </a:ext>
                  </a:extLst>
                </a:gridCol>
              </a:tblGrid>
              <a:tr h="180975">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hMerge="1">
                  <a:txBody>
                    <a:bodyPr/>
                    <a:lstStyle/>
                    <a:p>
                      <a:endParaRPr lang="en-GB"/>
                    </a:p>
                  </a:txBody>
                  <a:tcPr/>
                </a:tc>
                <a:tc gridSpan="4">
                  <a:txBody>
                    <a:bodyPr/>
                    <a:lstStyle/>
                    <a:p>
                      <a:pPr algn="ctr" fontAlgn="ctr"/>
                      <a:r>
                        <a:rPr lang="en-GB" sz="1100" b="1" i="0" u="none" strike="noStrike">
                          <a:solidFill>
                            <a:srgbClr val="FFFFFF"/>
                          </a:solidFill>
                          <a:effectLst/>
                          <a:latin typeface="Calibri" panose="020F0502020204030204" pitchFamily="34" charset="0"/>
                        </a:rPr>
                        <a:t>IMPACT RATING SCALE</a:t>
                      </a:r>
                    </a:p>
                  </a:txBody>
                  <a:tcPr marL="6350" marR="6350" marT="6350" anchor="ctr">
                    <a:lnL>
                      <a:noFill/>
                    </a:lnL>
                    <a:lnR>
                      <a:noFill/>
                    </a:lnR>
                    <a:lnT>
                      <a:noFill/>
                    </a:lnT>
                    <a:lnB>
                      <a:noFill/>
                    </a:lnB>
                    <a:solidFill>
                      <a:srgbClr val="002060"/>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45877639"/>
                  </a:ext>
                </a:extLst>
              </a:tr>
              <a:tr h="180975">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anchor="b">
                    <a:lnL>
                      <a:noFill/>
                    </a:lnL>
                    <a:lnR>
                      <a:noFill/>
                    </a:lnR>
                    <a:lnT>
                      <a:noFill/>
                    </a:lnT>
                    <a:lnB>
                      <a:noFill/>
                    </a:lnB>
                  </a:tcPr>
                </a:tc>
                <a:extLst>
                  <a:ext uri="{0D108BD9-81ED-4DB2-BD59-A6C34878D82A}">
                    <a16:rowId xmlns:a16="http://schemas.microsoft.com/office/drawing/2014/main" val="1764503757"/>
                  </a:ext>
                </a:extLst>
              </a:tr>
              <a:tr h="180975">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gridSpan="4">
                  <a:txBody>
                    <a:bodyPr/>
                    <a:lstStyle/>
                    <a:p>
                      <a:pPr algn="ctr" fontAlgn="ctr"/>
                      <a:r>
                        <a:rPr lang="en-GB" sz="1100" b="1" i="0" u="none" strike="noStrike">
                          <a:solidFill>
                            <a:srgbClr val="FFFFFF"/>
                          </a:solidFill>
                          <a:effectLst/>
                          <a:latin typeface="Calibri" panose="020F0502020204030204" pitchFamily="34" charset="0"/>
                        </a:rPr>
                        <a:t>Impact Category</a:t>
                      </a:r>
                    </a:p>
                  </a:txBody>
                  <a:tcPr marL="6350" marR="6350" marT="6350" anchor="ctr">
                    <a:lnL>
                      <a:noFill/>
                    </a:lnL>
                    <a:lnR>
                      <a:noFill/>
                    </a:lnR>
                    <a:lnT>
                      <a:noFill/>
                    </a:lnT>
                    <a:lnB>
                      <a:noFill/>
                    </a:lnB>
                    <a:solidFill>
                      <a:srgbClr val="8EA9DB"/>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76913477"/>
                  </a:ext>
                </a:extLst>
              </a:tr>
              <a:tr h="180975">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6350" marR="6350" marT="6350" anchor="ctr">
                    <a:lnL>
                      <a:noFill/>
                    </a:lnL>
                    <a:lnR>
                      <a:noFill/>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Remote</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100" b="1" i="0" u="none" strike="noStrike">
                          <a:solidFill>
                            <a:srgbClr val="000000"/>
                          </a:solidFill>
                          <a:effectLst/>
                          <a:latin typeface="Calibri" panose="020F0502020204030204" pitchFamily="34" charset="0"/>
                        </a:rPr>
                        <a:t>Low</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100" b="1" i="0" u="none" strike="noStrike">
                          <a:solidFill>
                            <a:srgbClr val="000000"/>
                          </a:solidFill>
                          <a:effectLst/>
                          <a:latin typeface="Calibri" panose="020F0502020204030204" pitchFamily="34" charset="0"/>
                        </a:rPr>
                        <a:t>Medium</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100" b="1" i="0" u="none" strike="noStrike">
                          <a:solidFill>
                            <a:srgbClr val="000000"/>
                          </a:solidFill>
                          <a:effectLst/>
                          <a:latin typeface="Calibri" panose="020F0502020204030204" pitchFamily="34" charset="0"/>
                        </a:rPr>
                        <a:t>High</a:t>
                      </a:r>
                    </a:p>
                  </a:txBody>
                  <a:tcPr marL="6350" marR="6350" marT="6350" anchor="ctr">
                    <a:lnL>
                      <a:noFill/>
                    </a:lnL>
                    <a:lnR>
                      <a:noFill/>
                    </a:lnR>
                    <a:lnT>
                      <a:noFill/>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46207261"/>
                  </a:ext>
                </a:extLst>
              </a:tr>
              <a:tr h="704850">
                <a:tc rowSpan="4">
                  <a:txBody>
                    <a:bodyPr/>
                    <a:lstStyle/>
                    <a:p>
                      <a:pPr algn="ctr" fontAlgn="ctr"/>
                      <a:r>
                        <a:rPr lang="en-GB" sz="1100" b="1" i="0" u="none" strike="noStrike">
                          <a:solidFill>
                            <a:srgbClr val="FFFFFF"/>
                          </a:solidFill>
                          <a:effectLst/>
                          <a:latin typeface="Calibri" panose="020F0502020204030204" pitchFamily="34" charset="0"/>
                        </a:rPr>
                        <a:t>Level</a:t>
                      </a:r>
                    </a:p>
                  </a:txBody>
                  <a:tcPr marL="6350" marR="6350" marT="6350" vert="vert270" anchor="ctr">
                    <a:lnL>
                      <a:noFill/>
                    </a:lnL>
                    <a:lnR>
                      <a:noFill/>
                    </a:lnR>
                    <a:lnT>
                      <a:noFill/>
                    </a:lnT>
                    <a:lnB>
                      <a:noFill/>
                    </a:lnB>
                    <a:solidFill>
                      <a:srgbClr val="8EA9DB"/>
                    </a:solidFill>
                  </a:tcPr>
                </a:tc>
                <a:tc>
                  <a:txBody>
                    <a:bodyPr/>
                    <a:lstStyle/>
                    <a:p>
                      <a:pPr algn="ctr" fontAlgn="ctr"/>
                      <a:r>
                        <a:rPr lang="en-GB" sz="1100" b="1" i="0" u="none" strike="noStrike">
                          <a:solidFill>
                            <a:srgbClr val="000000"/>
                          </a:solidFill>
                          <a:effectLst/>
                          <a:latin typeface="Calibri" panose="020F0502020204030204" pitchFamily="34" charset="0"/>
                        </a:rPr>
                        <a:t>Catastrophic</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510510234"/>
                  </a:ext>
                </a:extLst>
              </a:tr>
              <a:tr h="704850">
                <a:tc vMerge="1">
                  <a:txBody>
                    <a:bodyPr/>
                    <a:lstStyle/>
                    <a:p>
                      <a:endParaRPr lang="en-GB"/>
                    </a:p>
                  </a:txBody>
                  <a:tcPr/>
                </a:tc>
                <a:tc>
                  <a:txBody>
                    <a:bodyPr/>
                    <a:lstStyle/>
                    <a:p>
                      <a:pPr algn="ctr" fontAlgn="ctr"/>
                      <a:r>
                        <a:rPr lang="en-GB" sz="1100" b="1" i="0" u="none" strike="noStrike">
                          <a:solidFill>
                            <a:srgbClr val="000000"/>
                          </a:solidFill>
                          <a:effectLst/>
                          <a:latin typeface="Calibri" panose="020F0502020204030204" pitchFamily="34" charset="0"/>
                        </a:rPr>
                        <a:t>Major</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1601709"/>
                  </a:ext>
                </a:extLst>
              </a:tr>
              <a:tr h="704850">
                <a:tc vMerge="1">
                  <a:txBody>
                    <a:bodyPr/>
                    <a:lstStyle/>
                    <a:p>
                      <a:endParaRPr lang="en-GB"/>
                    </a:p>
                  </a:txBody>
                  <a:tcPr/>
                </a:tc>
                <a:tc>
                  <a:txBody>
                    <a:bodyPr/>
                    <a:lstStyle/>
                    <a:p>
                      <a:pPr algn="ctr" fontAlgn="ctr"/>
                      <a:r>
                        <a:rPr lang="en-GB" sz="1100" b="1" i="0" u="none" strike="noStrike">
                          <a:solidFill>
                            <a:srgbClr val="000000"/>
                          </a:solidFill>
                          <a:effectLst/>
                          <a:latin typeface="Calibri" panose="020F0502020204030204" pitchFamily="34" charset="0"/>
                        </a:rPr>
                        <a:t>Moderate</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187787656"/>
                  </a:ext>
                </a:extLst>
              </a:tr>
              <a:tr h="704850">
                <a:tc vMerge="1">
                  <a:txBody>
                    <a:bodyPr/>
                    <a:lstStyle/>
                    <a:p>
                      <a:endParaRPr lang="en-GB"/>
                    </a:p>
                  </a:txBody>
                  <a:tcPr/>
                </a:tc>
                <a:tc>
                  <a:txBody>
                    <a:bodyPr/>
                    <a:lstStyle/>
                    <a:p>
                      <a:pPr algn="ctr" fontAlgn="ctr"/>
                      <a:r>
                        <a:rPr lang="en-GB" sz="1100" b="1" i="0" u="none" strike="noStrike">
                          <a:solidFill>
                            <a:srgbClr val="000000"/>
                          </a:solidFill>
                          <a:effectLst/>
                          <a:latin typeface="Calibri" panose="020F0502020204030204" pitchFamily="34" charset="0"/>
                        </a:rPr>
                        <a:t>Minor</a:t>
                      </a:r>
                    </a:p>
                  </a:txBody>
                  <a:tcPr marL="6350" marR="6350" marT="6350" vert="vert270" anchor="ctr">
                    <a:lnL>
                      <a:noFill/>
                    </a:lnL>
                    <a:lnR w="63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GB" sz="900" b="0"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113563"/>
                  </a:ext>
                </a:extLst>
              </a:tr>
            </a:tbl>
          </a:graphicData>
        </a:graphic>
      </p:graphicFrame>
    </p:spTree>
    <p:extLst>
      <p:ext uri="{BB962C8B-B14F-4D97-AF65-F5344CB8AC3E}">
        <p14:creationId xmlns:p14="http://schemas.microsoft.com/office/powerpoint/2010/main" val="738182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A094166-E6B2-4457-ACF5-5C64CB050ADB}"/>
              </a:ext>
            </a:extLst>
          </p:cNvPr>
          <p:cNvSpPr>
            <a:spLocks noGrp="1"/>
          </p:cNvSpPr>
          <p:nvPr>
            <p:ph type="body" sz="quarter" idx="14"/>
          </p:nvPr>
        </p:nvSpPr>
        <p:spPr>
          <a:xfrm>
            <a:off x="989012" y="3034005"/>
            <a:ext cx="2287588" cy="184666"/>
          </a:xfrm>
        </p:spPr>
        <p:txBody>
          <a:bodyPr/>
          <a:lstStyle/>
          <a:p>
            <a:r>
              <a:rPr lang="en-GB">
                <a:hlinkClick r:id="rId3">
                  <a:extLst>
                    <a:ext uri="{A12FA001-AC4F-418D-AE19-62706E023703}">
                      <ahyp:hlinkClr xmlns:ahyp="http://schemas.microsoft.com/office/drawing/2018/hyperlinkcolor" val="tx"/>
                    </a:ext>
                  </a:extLst>
                </a:hlinkClick>
              </a:rPr>
              <a:t>kpmg.com/uk</a:t>
            </a:r>
            <a:endParaRPr lang="en-GB"/>
          </a:p>
        </p:txBody>
      </p:sp>
      <p:sp>
        <p:nvSpPr>
          <p:cNvPr id="2" name="Text Placeholder 1">
            <a:extLst>
              <a:ext uri="{FF2B5EF4-FFF2-40B4-BE49-F238E27FC236}">
                <a16:creationId xmlns:a16="http://schemas.microsoft.com/office/drawing/2014/main" id="{49F7A345-2CED-490A-9D7E-73157ECF35D3}"/>
              </a:ext>
            </a:extLst>
          </p:cNvPr>
          <p:cNvSpPr>
            <a:spLocks noGrp="1"/>
          </p:cNvSpPr>
          <p:nvPr>
            <p:ph type="body" sz="quarter" idx="10"/>
          </p:nvPr>
        </p:nvSpPr>
        <p:spPr>
          <a:xfrm>
            <a:off x="989013" y="3956051"/>
            <a:ext cx="9359900" cy="820738"/>
          </a:xfrm>
        </p:spPr>
        <p:txBody>
          <a:bodyPr>
            <a:spAutoFit/>
          </a:bodyPr>
          <a:lstStyle/>
          <a:p>
            <a:r>
              <a:rPr lang="en-GB"/>
              <a:t>The information contained herein is of a general nature and is not intended to address the circumstances of any particular individual or entity. Although we endeavour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GB"/>
              <a:t>KPMG Law is part of KPMG LLP, a multi-disciplinary practice authorised and regulated by the Solicitors Regulation Authority. SRA ID: 615423. For full details of our professional regulation please refer to ‘Regulatory information’ under ‘About’ at www.kpmg.com/uk </a:t>
            </a:r>
            <a:r>
              <a:rPr lang="en-GB">
                <a:solidFill>
                  <a:schemeClr val="accent2"/>
                </a:solidFill>
                <a:highlight>
                  <a:srgbClr val="00FF00"/>
                </a:highlight>
              </a:rPr>
              <a:t>[Include this statement only for KPMG Law/Legal services documents. Delete otherwise.]</a:t>
            </a:r>
            <a:endParaRPr lang="en-GB"/>
          </a:p>
        </p:txBody>
      </p:sp>
      <p:sp>
        <p:nvSpPr>
          <p:cNvPr id="8" name="Text Placeholder 7">
            <a:extLst>
              <a:ext uri="{FF2B5EF4-FFF2-40B4-BE49-F238E27FC236}">
                <a16:creationId xmlns:a16="http://schemas.microsoft.com/office/drawing/2014/main" id="{51241AAA-8E92-4AFF-A3BB-33DED3B1D9BD}"/>
              </a:ext>
            </a:extLst>
          </p:cNvPr>
          <p:cNvSpPr>
            <a:spLocks noGrp="1"/>
          </p:cNvSpPr>
          <p:nvPr>
            <p:ph type="body" sz="quarter" idx="15"/>
          </p:nvPr>
        </p:nvSpPr>
        <p:spPr>
          <a:xfrm>
            <a:off x="995363" y="5457825"/>
            <a:ext cx="9360000" cy="138499"/>
          </a:xfrm>
        </p:spPr>
        <p:txBody>
          <a:bodyPr/>
          <a:lstStyle/>
          <a:p>
            <a:r>
              <a:rPr lang="en-GB"/>
              <a:t>The KPMG name and logo are trademarks used under license by the independent member firms of the KPMG global organisation.</a:t>
            </a:r>
          </a:p>
        </p:txBody>
      </p:sp>
      <p:sp>
        <p:nvSpPr>
          <p:cNvPr id="10" name="Text Placeholder 39">
            <a:extLst>
              <a:ext uri="{FF2B5EF4-FFF2-40B4-BE49-F238E27FC236}">
                <a16:creationId xmlns:a16="http://schemas.microsoft.com/office/drawing/2014/main" id="{752474B6-5742-45B2-B0B0-5A821406D08A}"/>
              </a:ext>
              <a:ext uri="{C183D7F6-B498-43B3-948B-1728B52AA6E4}">
                <adec:decorative xmlns:adec="http://schemas.microsoft.com/office/drawing/2017/decorative" val="1"/>
              </a:ext>
            </a:extLst>
          </p:cNvPr>
          <p:cNvSpPr txBox="1">
            <a:spLocks/>
          </p:cNvSpPr>
          <p:nvPr/>
        </p:nvSpPr>
        <p:spPr>
          <a:xfrm>
            <a:off x="989012" y="1330325"/>
            <a:ext cx="5435234" cy="389255"/>
          </a:xfrm>
          <a:prstGeom prst="rect">
            <a:avLst/>
          </a:prstGeom>
        </p:spPr>
        <p:txBody>
          <a:bodyPr vert="horz" wrap="square" lIns="0" tIns="0" rIns="0" bIns="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spcBef>
                <a:spcPts val="0"/>
              </a:spcBef>
              <a:spcAft>
                <a:spcPts val="0"/>
              </a:spcAft>
            </a:pPr>
            <a:r>
              <a:rPr lang="en-GB" sz="1200" b="1" kern="1200">
                <a:solidFill>
                  <a:schemeClr val="bg1"/>
                </a:solidFill>
                <a:effectLst/>
                <a:latin typeface="Arial" panose="020B0604020202020204" pitchFamily="34" charset="0"/>
                <a:ea typeface="Times New Roman" panose="02020603050405020304" pitchFamily="18" charset="0"/>
                <a:cs typeface="Cordia New"/>
              </a:rPr>
              <a:t>Some or all of the services described herein may not be permissible for KPMG audited entities and their affiliates or related entities.</a:t>
            </a:r>
            <a:endParaRPr lang="en-GB" sz="1200" b="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1" name="TextBox 14">
            <a:extLst>
              <a:ext uri="{FF2B5EF4-FFF2-40B4-BE49-F238E27FC236}">
                <a16:creationId xmlns:a16="http://schemas.microsoft.com/office/drawing/2014/main" id="{A051A2A1-F504-4689-B695-297ECCEE2499}"/>
              </a:ext>
              <a:ext uri="{C183D7F6-B498-43B3-948B-1728B52AA6E4}">
                <adec:decorative xmlns:adec="http://schemas.microsoft.com/office/drawing/2017/decorative" val="1"/>
              </a:ext>
            </a:extLst>
          </p:cNvPr>
          <p:cNvSpPr txBox="1"/>
          <p:nvPr/>
        </p:nvSpPr>
        <p:spPr>
          <a:xfrm>
            <a:off x="9059741" y="971550"/>
            <a:ext cx="2872740" cy="1745615"/>
          </a:xfrm>
          <a:prstGeom prst="rect">
            <a:avLst/>
          </a:prstGeom>
          <a:solidFill>
            <a:srgbClr val="C00000"/>
          </a:solidFill>
        </p:spPr>
        <p:txBody>
          <a:bodyPr wrap="square" lIns="72000" tIns="72000" rIns="72000" bIns="7200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GB" sz="800" b="1" kern="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Note</a:t>
            </a:r>
            <a:endParaRPr lang="en-GB" sz="1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GB" sz="800" kern="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Use this end slide for all marketing and other general materials. </a:t>
            </a:r>
          </a:p>
          <a:p>
            <a:pPr marL="0" marR="0" algn="just">
              <a:spcBef>
                <a:spcPts val="0"/>
              </a:spcBef>
              <a:spcAft>
                <a:spcPts val="0"/>
              </a:spcAft>
            </a:pPr>
            <a:r>
              <a:rPr lang="en-GB" sz="800" kern="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audited entities disclaimer at the top </a:t>
            </a:r>
            <a:r>
              <a:rPr lang="en-GB" sz="800" b="1" kern="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in bold </a:t>
            </a:r>
            <a:r>
              <a:rPr lang="en-GB" sz="800" kern="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should be included on all materials that discuss any of KPMG’s non-audit services, for both internal and external distribution.</a:t>
            </a:r>
          </a:p>
          <a:p>
            <a:pPr marL="0" marR="0" algn="just">
              <a:spcBef>
                <a:spcPts val="0"/>
              </a:spcBef>
              <a:spcAft>
                <a:spcPts val="0"/>
              </a:spcAft>
            </a:pPr>
            <a:r>
              <a:rPr lang="en-GB" sz="800" kern="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disclaimer must remain in a visible location and in same font size as content within the document. Do not place it within the footer or as part of the other KPMG copyright and disclaimer statements. </a:t>
            </a:r>
          </a:p>
          <a:p>
            <a:pPr marL="0" marR="0" algn="just">
              <a:spcBef>
                <a:spcPts val="0"/>
              </a:spcBef>
              <a:spcAft>
                <a:spcPts val="0"/>
              </a:spcAft>
            </a:pPr>
            <a:r>
              <a:rPr lang="en-GB" sz="800" kern="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Delete this box when completed</a:t>
            </a:r>
          </a:p>
          <a:p>
            <a:pPr marL="0" marR="0" algn="just">
              <a:spcBef>
                <a:spcPts val="0"/>
              </a:spcBef>
              <a:spcAft>
                <a:spcPts val="0"/>
              </a:spcAft>
            </a:pPr>
            <a:endParaRPr lang="en-GB" sz="11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ext Placeholder 1">
            <a:extLst>
              <a:ext uri="{FF2B5EF4-FFF2-40B4-BE49-F238E27FC236}">
                <a16:creationId xmlns:a16="http://schemas.microsoft.com/office/drawing/2014/main" id="{36E8B93A-6829-4EB0-9569-77043246CBEE}"/>
              </a:ext>
            </a:extLst>
          </p:cNvPr>
          <p:cNvSpPr txBox="1">
            <a:spLocks/>
          </p:cNvSpPr>
          <p:nvPr>
            <p:custDataLst>
              <p:tags r:id="rId1"/>
            </p:custDataLst>
          </p:nvPr>
        </p:nvSpPr>
        <p:spPr>
          <a:xfrm>
            <a:off x="989011" y="4696295"/>
            <a:ext cx="9359999" cy="53184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1000"/>
              </a:spcAft>
              <a:buFontTx/>
              <a:buNone/>
              <a:defRPr sz="900" b="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1000"/>
              </a:spcAft>
              <a:buFontTx/>
              <a:buNone/>
              <a:defRPr sz="900" b="0" kern="1200">
                <a:solidFill>
                  <a:schemeClr val="bg1"/>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r>
              <a:rPr lang="en-US"/>
              <a:t>© 2024 KPMG LLP, a UK limited liability partnership and a member firm of the KPMG global organisation of independent member firms affiliated with KPMG International Limited, </a:t>
            </a:r>
            <a:br>
              <a:rPr lang="en-US"/>
            </a:br>
            <a:r>
              <a:rPr lang="en-US"/>
              <a:t>a private English company limited by guarantee. All rights reserved.</a:t>
            </a:r>
          </a:p>
        </p:txBody>
      </p:sp>
    </p:spTree>
    <p:extLst>
      <p:ext uri="{BB962C8B-B14F-4D97-AF65-F5344CB8AC3E}">
        <p14:creationId xmlns:p14="http://schemas.microsoft.com/office/powerpoint/2010/main" val="17161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FF53-FCA8-351C-B2AE-095EABD365A8}"/>
              </a:ext>
            </a:extLst>
          </p:cNvPr>
          <p:cNvSpPr>
            <a:spLocks noGrp="1"/>
          </p:cNvSpPr>
          <p:nvPr>
            <p:ph type="title"/>
          </p:nvPr>
        </p:nvSpPr>
        <p:spPr/>
        <p:txBody>
          <a:bodyPr/>
          <a:lstStyle/>
          <a:p>
            <a:r>
              <a:rPr lang="en-GB" sz="4000"/>
              <a:t>Introduction</a:t>
            </a:r>
          </a:p>
        </p:txBody>
      </p:sp>
      <p:sp>
        <p:nvSpPr>
          <p:cNvPr id="3" name="Text Placeholder 11">
            <a:extLst>
              <a:ext uri="{FF2B5EF4-FFF2-40B4-BE49-F238E27FC236}">
                <a16:creationId xmlns:a16="http://schemas.microsoft.com/office/drawing/2014/main" id="{545083C1-4789-5A91-0120-21925BC10720}"/>
              </a:ext>
            </a:extLst>
          </p:cNvPr>
          <p:cNvSpPr txBox="1">
            <a:spLocks/>
          </p:cNvSpPr>
          <p:nvPr/>
        </p:nvSpPr>
        <p:spPr>
          <a:xfrm>
            <a:off x="924234" y="1155600"/>
            <a:ext cx="10198237" cy="4546799"/>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accent2"/>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6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a:spcAft>
                <a:spcPts val="0"/>
              </a:spcAft>
            </a:pPr>
            <a:r>
              <a:rPr lang="en-GB" b="0">
                <a:latin typeface="Calibri" panose="020F0502020204030204" pitchFamily="34" charset="0"/>
              </a:rPr>
              <a:t>This deck will detail the steps to be taken when looking into data loss protection (DLP) for a client organisation. Depending on the scope of work you may be asked to design a DLP lifecycle, rules, policies and use cases for the client.</a:t>
            </a:r>
          </a:p>
          <a:p>
            <a:pPr>
              <a:spcAft>
                <a:spcPts val="0"/>
              </a:spcAft>
            </a:pPr>
            <a:endParaRPr lang="en-GB" b="0">
              <a:latin typeface="Calibri" panose="020F0502020204030204" pitchFamily="34" charset="0"/>
            </a:endParaRPr>
          </a:p>
          <a:p>
            <a:pPr>
              <a:spcAft>
                <a:spcPts val="0"/>
              </a:spcAft>
            </a:pPr>
            <a:r>
              <a:rPr lang="en-GB" b="0">
                <a:latin typeface="Calibri" panose="020F0502020204030204" pitchFamily="34" charset="0"/>
              </a:rPr>
              <a:t>This document is not intended to cover all eventualities but to act as a rough guid when approaching a DLP focussed workstream or engagement.</a:t>
            </a:r>
          </a:p>
          <a:p>
            <a:pPr marL="285750" indent="-285750">
              <a:buFont typeface="Arial" panose="020B0604020202020204" pitchFamily="34" charset="0"/>
              <a:buChar char="•"/>
            </a:pPr>
            <a:endParaRPr lang="en-GB"/>
          </a:p>
        </p:txBody>
      </p:sp>
    </p:spTree>
    <p:extLst>
      <p:ext uri="{BB962C8B-B14F-4D97-AF65-F5344CB8AC3E}">
        <p14:creationId xmlns:p14="http://schemas.microsoft.com/office/powerpoint/2010/main" val="252867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2CA01-92B5-1B8D-2638-F82872CCCDBF}"/>
              </a:ext>
            </a:extLst>
          </p:cNvPr>
          <p:cNvSpPr>
            <a:spLocks noGrp="1"/>
          </p:cNvSpPr>
          <p:nvPr>
            <p:ph type="ctrTitle"/>
          </p:nvPr>
        </p:nvSpPr>
        <p:spPr/>
        <p:txBody>
          <a:bodyPr/>
          <a:lstStyle/>
          <a:p>
            <a:r>
              <a:rPr lang="en-GB"/>
              <a:t>1. Discovery</a:t>
            </a:r>
          </a:p>
        </p:txBody>
      </p:sp>
      <p:sp>
        <p:nvSpPr>
          <p:cNvPr id="4" name="Text Placeholder 3">
            <a:extLst>
              <a:ext uri="{FF2B5EF4-FFF2-40B4-BE49-F238E27FC236}">
                <a16:creationId xmlns:a16="http://schemas.microsoft.com/office/drawing/2014/main" id="{0B54E486-A82D-0424-B0D5-3F840DAB53E6}"/>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30801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95363" y="505057"/>
            <a:ext cx="10204450" cy="533400"/>
          </a:xfrm>
        </p:spPr>
        <p:txBody>
          <a:bodyPr/>
          <a:lstStyle/>
          <a:p>
            <a:r>
              <a:rPr lang="en-GB" sz="4000"/>
              <a:t>Discovery</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a:xfrm>
            <a:off x="1026783" y="1307823"/>
            <a:ext cx="10198237" cy="4546799"/>
          </a:xfrm>
        </p:spPr>
        <p:txBody>
          <a:bodyPr/>
          <a:lstStyle/>
          <a:p>
            <a:pPr marR="0">
              <a:spcBef>
                <a:spcPts val="0"/>
              </a:spcBef>
              <a:spcAft>
                <a:spcPts val="0"/>
              </a:spcAft>
            </a:pPr>
            <a:r>
              <a:rPr lang="en-GB" b="0">
                <a:latin typeface="Calibri" panose="020F0502020204030204" pitchFamily="34" charset="0"/>
              </a:rPr>
              <a:t>Begin by meeting with stakeholders and gaining an overview of the state of DLP within the client organisation. The below questions and documentation requests should be key points to focus on in these meetings. This list Is not exhaustive and you will need to ask additional tailored questions as you discover more about the organisation. </a:t>
            </a:r>
          </a:p>
          <a:p>
            <a:pPr marR="0">
              <a:spcBef>
                <a:spcPts val="0"/>
              </a:spcBef>
              <a:spcAft>
                <a:spcPts val="0"/>
              </a:spcAft>
            </a:pPr>
            <a:endParaRPr lang="en-GB">
              <a:latin typeface="Calibri" panose="020F0502020204030204" pitchFamily="34" charset="0"/>
            </a:endParaRPr>
          </a:p>
          <a:p>
            <a:pPr marR="0">
              <a:spcBef>
                <a:spcPts val="0"/>
              </a:spcBef>
              <a:spcAft>
                <a:spcPts val="0"/>
              </a:spcAft>
            </a:pPr>
            <a:r>
              <a:rPr lang="en-GB">
                <a:latin typeface="Calibri" panose="020F0502020204030204" pitchFamily="34" charset="0"/>
              </a:rPr>
              <a:t>Workshop questions for stakeholders</a:t>
            </a:r>
            <a:endParaRPr lang="en-GB">
              <a:effectLst/>
              <a:latin typeface="Calibri" panose="020F0502020204030204" pitchFamily="34" charset="0"/>
            </a:endParaRPr>
          </a:p>
          <a:p>
            <a:pPr marL="342900" marR="0" indent="-342900">
              <a:spcBef>
                <a:spcPts val="0"/>
              </a:spcBef>
              <a:spcAft>
                <a:spcPts val="0"/>
              </a:spcAft>
              <a:buFont typeface="Arial" panose="020B0604020202020204" pitchFamily="34" charset="0"/>
              <a:buChar char="•"/>
            </a:pPr>
            <a:r>
              <a:rPr lang="en-GB" b="0">
                <a:effectLst/>
                <a:latin typeface="Calibri" panose="020F0502020204030204" pitchFamily="34" charset="0"/>
              </a:rPr>
              <a:t>What are the current critical data sources,  key threat vectors  and current lifecycle process and sensitive information categories?</a:t>
            </a:r>
          </a:p>
          <a:p>
            <a:pPr marL="342900" marR="0" indent="-342900">
              <a:spcBef>
                <a:spcPts val="0"/>
              </a:spcBef>
              <a:spcAft>
                <a:spcPts val="0"/>
              </a:spcAft>
              <a:buFont typeface="Arial" panose="020B0604020202020204" pitchFamily="34" charset="0"/>
              <a:buChar char="•"/>
            </a:pPr>
            <a:r>
              <a:rPr lang="en-GB" b="0">
                <a:latin typeface="Calibri" panose="020F0502020204030204" pitchFamily="34" charset="0"/>
              </a:rPr>
              <a:t>What are the critical applications that are used for sharing/storing data?</a:t>
            </a:r>
            <a:endParaRPr lang="en-GB" b="0">
              <a:effectLst/>
              <a:latin typeface="Calibri" panose="020F0502020204030204" pitchFamily="34" charset="0"/>
            </a:endParaRPr>
          </a:p>
          <a:p>
            <a:pPr marL="342900" marR="0" indent="-342900">
              <a:spcBef>
                <a:spcPts val="0"/>
              </a:spcBef>
              <a:spcAft>
                <a:spcPts val="0"/>
              </a:spcAft>
              <a:buFont typeface="Arial" panose="020B0604020202020204" pitchFamily="34" charset="0"/>
              <a:buChar char="•"/>
            </a:pPr>
            <a:r>
              <a:rPr lang="en-GB" b="0">
                <a:effectLst/>
                <a:latin typeface="Calibri" panose="020F0502020204030204" pitchFamily="34" charset="0"/>
              </a:rPr>
              <a:t>What are the type of DLP Policies/rules deployed and what business processes are they used in?</a:t>
            </a:r>
          </a:p>
          <a:p>
            <a:pPr marL="342900" marR="0" indent="-342900">
              <a:spcBef>
                <a:spcPts val="0"/>
              </a:spcBef>
              <a:spcAft>
                <a:spcPts val="0"/>
              </a:spcAft>
              <a:buFont typeface="Arial" panose="020B0604020202020204" pitchFamily="34" charset="0"/>
              <a:buChar char="•"/>
            </a:pPr>
            <a:r>
              <a:rPr lang="en-GB" b="0">
                <a:effectLst/>
                <a:latin typeface="Calibri" panose="020F0502020204030204" pitchFamily="34" charset="0"/>
              </a:rPr>
              <a:t>Has any risky behaviour been identified that should be limited?</a:t>
            </a:r>
          </a:p>
          <a:p>
            <a:pPr marL="342900" marR="0" indent="-342900">
              <a:spcBef>
                <a:spcPts val="0"/>
              </a:spcBef>
              <a:spcAft>
                <a:spcPts val="0"/>
              </a:spcAft>
              <a:buFont typeface="Arial" panose="020B0604020202020204" pitchFamily="34" charset="0"/>
              <a:buChar char="•"/>
            </a:pPr>
            <a:r>
              <a:rPr lang="en-GB" b="0">
                <a:effectLst/>
                <a:latin typeface="Calibri" panose="020F0502020204030204" pitchFamily="34" charset="0"/>
              </a:rPr>
              <a:t>Is there any benchmark which are adhered e.g. NIST. </a:t>
            </a:r>
          </a:p>
          <a:p>
            <a:pPr marL="342900" marR="0" indent="-342900">
              <a:spcBef>
                <a:spcPts val="0"/>
              </a:spcBef>
              <a:spcAft>
                <a:spcPts val="0"/>
              </a:spcAft>
              <a:buFont typeface="Arial" panose="020B0604020202020204" pitchFamily="34" charset="0"/>
              <a:buChar char="•"/>
            </a:pPr>
            <a:r>
              <a:rPr lang="en-GB" b="0">
                <a:effectLst/>
                <a:latin typeface="Calibri" panose="020F0502020204030204" pitchFamily="34" charset="0"/>
              </a:rPr>
              <a:t>What are the current DLP policies and what is the incident management life cycle?</a:t>
            </a:r>
          </a:p>
          <a:p>
            <a:pPr marL="342900" marR="0" indent="-342900">
              <a:spcBef>
                <a:spcPts val="0"/>
              </a:spcBef>
              <a:spcAft>
                <a:spcPts val="0"/>
              </a:spcAft>
              <a:buFont typeface="Arial" panose="020B0604020202020204" pitchFamily="34" charset="0"/>
              <a:buChar char="•"/>
            </a:pPr>
            <a:r>
              <a:rPr lang="en-GB" b="0">
                <a:effectLst/>
                <a:latin typeface="Calibri" panose="020F0502020204030204" pitchFamily="34" charset="0"/>
              </a:rPr>
              <a:t>What are the current processes in place regarding DLP (for incident notification, policy creation, reviewing of incidents).</a:t>
            </a:r>
          </a:p>
          <a:p>
            <a:pPr marL="342900" marR="0" indent="-342900">
              <a:spcBef>
                <a:spcPts val="0"/>
              </a:spcBef>
              <a:spcAft>
                <a:spcPts val="0"/>
              </a:spcAft>
              <a:buFont typeface="Arial" panose="020B0604020202020204" pitchFamily="34" charset="0"/>
              <a:buChar char="•"/>
            </a:pPr>
            <a:r>
              <a:rPr lang="en-GB" b="0">
                <a:latin typeface="Calibri" panose="020F0502020204030204" pitchFamily="34" charset="0"/>
              </a:rPr>
              <a:t>What sort of data classification and labelling do you have in place?</a:t>
            </a:r>
            <a:endParaRPr lang="en-GB" b="0">
              <a:effectLst/>
              <a:latin typeface="Calibri" panose="020F0502020204030204" pitchFamily="34" charset="0"/>
            </a:endParaRPr>
          </a:p>
          <a:p>
            <a:endParaRPr lang="en-GB"/>
          </a:p>
          <a:p>
            <a:r>
              <a:rPr lang="en-GB">
                <a:latin typeface="Calibri" panose="020F0502020204030204" pitchFamily="34" charset="0"/>
                <a:cs typeface="Calibri" panose="020F0502020204030204" pitchFamily="34" charset="0"/>
              </a:rPr>
              <a:t>Documentation</a:t>
            </a:r>
            <a:r>
              <a:rPr lang="en-GB"/>
              <a:t> </a:t>
            </a:r>
            <a:r>
              <a:rPr lang="en-GB">
                <a:latin typeface="Calibri" panose="020F0502020204030204" pitchFamily="34" charset="0"/>
                <a:cs typeface="Calibri" panose="020F0502020204030204" pitchFamily="34" charset="0"/>
              </a:rPr>
              <a:t>requests</a:t>
            </a:r>
          </a:p>
          <a:p>
            <a:pPr marL="342900" marR="0" indent="-342900">
              <a:spcBef>
                <a:spcPts val="0"/>
              </a:spcBef>
              <a:spcAft>
                <a:spcPts val="0"/>
              </a:spcAft>
              <a:buFont typeface="Arial" panose="020B0604020202020204" pitchFamily="34" charset="0"/>
              <a:buChar char="•"/>
            </a:pPr>
            <a:r>
              <a:rPr lang="en-GB" b="0">
                <a:latin typeface="Calibri" panose="020F0502020204030204" pitchFamily="34" charset="0"/>
              </a:rPr>
              <a:t>Lists of actively used DLP policies/rules for applications, firewalls, SIEM and other relevant software/systems. </a:t>
            </a:r>
          </a:p>
          <a:p>
            <a:pPr marL="342900" marR="0" indent="-342900">
              <a:spcBef>
                <a:spcPts val="0"/>
              </a:spcBef>
              <a:spcAft>
                <a:spcPts val="0"/>
              </a:spcAft>
              <a:buFont typeface="Arial" panose="020B0604020202020204" pitchFamily="34" charset="0"/>
              <a:buChar char="•"/>
            </a:pPr>
            <a:r>
              <a:rPr lang="en-GB" b="0">
                <a:latin typeface="Calibri" panose="020F0502020204030204" pitchFamily="34" charset="0"/>
              </a:rPr>
              <a:t>Documented business policies, processes, lifecycle and diagrams on the subject of DLP or referencing DLP.</a:t>
            </a:r>
          </a:p>
          <a:p>
            <a:pPr marL="285750" indent="-285750">
              <a:buFont typeface="Arial" panose="020B0604020202020204" pitchFamily="34" charset="0"/>
              <a:buChar char="•"/>
            </a:pPr>
            <a:endParaRPr lang="en-GB"/>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spTree>
    <p:extLst>
      <p:ext uri="{BB962C8B-B14F-4D97-AF65-F5344CB8AC3E}">
        <p14:creationId xmlns:p14="http://schemas.microsoft.com/office/powerpoint/2010/main" val="307640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2CA01-92B5-1B8D-2638-F82872CCCDBF}"/>
              </a:ext>
            </a:extLst>
          </p:cNvPr>
          <p:cNvSpPr>
            <a:spLocks noGrp="1"/>
          </p:cNvSpPr>
          <p:nvPr>
            <p:ph type="ctrTitle"/>
          </p:nvPr>
        </p:nvSpPr>
        <p:spPr/>
        <p:txBody>
          <a:bodyPr/>
          <a:lstStyle/>
          <a:p>
            <a:r>
              <a:rPr lang="en-GB"/>
              <a:t>2. Lifecycle and Data Flow</a:t>
            </a:r>
          </a:p>
        </p:txBody>
      </p:sp>
      <p:sp>
        <p:nvSpPr>
          <p:cNvPr id="4" name="Text Placeholder 3">
            <a:extLst>
              <a:ext uri="{FF2B5EF4-FFF2-40B4-BE49-F238E27FC236}">
                <a16:creationId xmlns:a16="http://schemas.microsoft.com/office/drawing/2014/main" id="{0B54E486-A82D-0424-B0D5-3F840DAB53E6}"/>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16195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95364" y="431800"/>
            <a:ext cx="10204450" cy="533400"/>
          </a:xfrm>
        </p:spPr>
        <p:txBody>
          <a:bodyPr/>
          <a:lstStyle/>
          <a:p>
            <a:r>
              <a:rPr lang="en-GB"/>
              <a:t>Deliverable: Life</a:t>
            </a:r>
            <a:r>
              <a:rPr lang="en-GB" sz="4000"/>
              <a:t>cycle</a:t>
            </a:r>
            <a:r>
              <a:rPr lang="en-GB"/>
              <a:t> </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a:xfrm>
            <a:off x="995364" y="1172325"/>
            <a:ext cx="5784756" cy="4828710"/>
          </a:xfrm>
        </p:spPr>
        <p:txBody>
          <a:bodyPr/>
          <a:lstStyle/>
          <a:p>
            <a:r>
              <a:rPr lang="en-GB" sz="1400" b="0"/>
              <a:t>Following the discovery stage you should map out the clients current DLP lifecycle. This is the process of alerting when a DLP policy or rule is breached/triggered, to triage, investigation, response, and post event analysis. </a:t>
            </a:r>
          </a:p>
          <a:p>
            <a:endParaRPr lang="en-GB" sz="1400" b="0"/>
          </a:p>
          <a:p>
            <a:r>
              <a:rPr lang="en-GB" sz="1400" b="0"/>
              <a:t>The client may already have a lifecycle documented.</a:t>
            </a:r>
          </a:p>
          <a:p>
            <a:endParaRPr lang="en-GB" sz="1400" b="0"/>
          </a:p>
          <a:p>
            <a:r>
              <a:rPr lang="en-GB" sz="1400" b="0"/>
              <a:t>The second task in this stage is then map a target DLP lifecycle based on the clients needs and the agreed scope of work.</a:t>
            </a:r>
          </a:p>
          <a:p>
            <a:endParaRPr lang="en-GB" sz="1400" b="0"/>
          </a:p>
          <a:p>
            <a:r>
              <a:rPr lang="en-GB" sz="1400" b="0"/>
              <a:t>The end goal is to produce a lifecycle process document, including flowcharts, to be used and referenced to by the client organisation’s employees. </a:t>
            </a:r>
          </a:p>
          <a:p>
            <a:endParaRPr lang="en-GB" sz="1400" b="0"/>
          </a:p>
          <a:p>
            <a:r>
              <a:rPr lang="en-GB" sz="1400" b="0"/>
              <a:t>See an example DLP lifecycle flowchart to the left.</a:t>
            </a:r>
          </a:p>
          <a:p>
            <a:endParaRPr lang="en-GB" sz="1400" b="0"/>
          </a:p>
          <a:p>
            <a:r>
              <a:rPr lang="en-GB" sz="1400" b="0"/>
              <a:t>The final deliverable will be a target lifecycle document for the client to work toward. </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pic>
        <p:nvPicPr>
          <p:cNvPr id="2" name="Picture 1">
            <a:extLst>
              <a:ext uri="{FF2B5EF4-FFF2-40B4-BE49-F238E27FC236}">
                <a16:creationId xmlns:a16="http://schemas.microsoft.com/office/drawing/2014/main" id="{B09887DC-9C20-E136-D0C1-86C993F18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182" y="512748"/>
            <a:ext cx="4661232" cy="548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5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50A7A2-7159-4E18-81D3-353E09D5C69E}"/>
              </a:ext>
            </a:extLst>
          </p:cNvPr>
          <p:cNvSpPr>
            <a:spLocks noGrp="1"/>
          </p:cNvSpPr>
          <p:nvPr>
            <p:ph type="title"/>
          </p:nvPr>
        </p:nvSpPr>
        <p:spPr>
          <a:xfrm>
            <a:off x="995364" y="431800"/>
            <a:ext cx="10204450" cy="533400"/>
          </a:xfrm>
        </p:spPr>
        <p:txBody>
          <a:bodyPr/>
          <a:lstStyle/>
          <a:p>
            <a:r>
              <a:rPr lang="en-GB" sz="4000"/>
              <a:t>Data Flow </a:t>
            </a:r>
          </a:p>
        </p:txBody>
      </p:sp>
      <p:sp>
        <p:nvSpPr>
          <p:cNvPr id="12" name="Text Placeholder 11">
            <a:extLst>
              <a:ext uri="{FF2B5EF4-FFF2-40B4-BE49-F238E27FC236}">
                <a16:creationId xmlns:a16="http://schemas.microsoft.com/office/drawing/2014/main" id="{A42BB514-FBD5-4DF3-968B-DAA995DAEEC9}"/>
              </a:ext>
            </a:extLst>
          </p:cNvPr>
          <p:cNvSpPr>
            <a:spLocks noGrp="1"/>
          </p:cNvSpPr>
          <p:nvPr>
            <p:ph type="body" sz="quarter" idx="10"/>
          </p:nvPr>
        </p:nvSpPr>
        <p:spPr>
          <a:xfrm>
            <a:off x="995365" y="1014645"/>
            <a:ext cx="4121350" cy="4828710"/>
          </a:xfrm>
        </p:spPr>
        <p:txBody>
          <a:bodyPr/>
          <a:lstStyle/>
          <a:p>
            <a:r>
              <a:rPr lang="en-GB" b="0"/>
              <a:t>Mapping data flow within the client organisation is important as it helps you gain an understanding of the way data moves across applications for the various business processes. Mapping all data flow within an organisation will be a huge task, so it is better to focus on the business critical processes, and those where the most critical data is used. </a:t>
            </a:r>
          </a:p>
          <a:p>
            <a:r>
              <a:rPr lang="en-GB" b="0"/>
              <a:t>Once this exercise is completed, you may notice points in the flow where data is less secure or at risk. </a:t>
            </a:r>
          </a:p>
          <a:p>
            <a:endParaRPr lang="en-GB" b="0"/>
          </a:p>
          <a:p>
            <a:r>
              <a:rPr lang="en-GB" b="0"/>
              <a:t>Please see an example data flow diagram to the right. </a:t>
            </a:r>
          </a:p>
        </p:txBody>
      </p:sp>
      <p:sp>
        <p:nvSpPr>
          <p:cNvPr id="5" name="Text Box 24">
            <a:extLst>
              <a:ext uri="{FF2B5EF4-FFF2-40B4-BE49-F238E27FC236}">
                <a16:creationId xmlns:a16="http://schemas.microsoft.com/office/drawing/2014/main" id="{8D821071-3913-47D6-AC6E-008AFE05D650}"/>
              </a:ext>
            </a:extLst>
          </p:cNvPr>
          <p:cNvSpPr txBox="1">
            <a:spLocks noChangeArrowheads="1"/>
          </p:cNvSpPr>
          <p:nvPr/>
        </p:nvSpPr>
        <p:spPr bwMode="gray">
          <a:xfrm>
            <a:off x="-2913017" y="6322423"/>
            <a:ext cx="2765076" cy="501400"/>
          </a:xfrm>
          <a:prstGeom prst="rect">
            <a:avLst/>
          </a:prstGeom>
          <a:solidFill>
            <a:srgbClr val="ED2124"/>
          </a:solidFill>
          <a:ln w="12700" algn="ctr">
            <a:solidFill>
              <a:srgbClr val="ED2124"/>
            </a:solidFill>
            <a:miter lim="800000"/>
            <a:headEnd/>
            <a:tailEnd/>
          </a:ln>
          <a:effectLst/>
        </p:spPr>
        <p:txBody>
          <a:bodyPr lIns="54007" tIns="54007" rIns="54007" bIns="54007"/>
          <a:lstStyle/>
          <a:p>
            <a:pPr defTabSz="825475">
              <a:spcBef>
                <a:spcPct val="50000"/>
              </a:spcBef>
              <a:buClr>
                <a:schemeClr val="bg1"/>
              </a:buClr>
            </a:pPr>
            <a:r>
              <a:rPr lang="en-GB" sz="1300" b="1">
                <a:solidFill>
                  <a:srgbClr val="FFFFFF"/>
                </a:solidFill>
                <a:latin typeface="Arial" panose="020B0604020202020204" pitchFamily="34" charset="0"/>
              </a:rPr>
              <a:t>Please Note: </a:t>
            </a:r>
            <a:r>
              <a:rPr lang="en-GB" sz="1300">
                <a:solidFill>
                  <a:srgbClr val="FFFFFF"/>
                </a:solidFill>
                <a:latin typeface="Arial" panose="020B0604020202020204" pitchFamily="34" charset="0"/>
              </a:rPr>
              <a:t>Document classification is not to be removed.</a:t>
            </a:r>
          </a:p>
        </p:txBody>
      </p:sp>
      <p:pic>
        <p:nvPicPr>
          <p:cNvPr id="8" name="Picture 7">
            <a:extLst>
              <a:ext uri="{FF2B5EF4-FFF2-40B4-BE49-F238E27FC236}">
                <a16:creationId xmlns:a16="http://schemas.microsoft.com/office/drawing/2014/main" id="{CEE0D2A0-1FD7-59AE-8220-526E5D025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467" y="868036"/>
            <a:ext cx="5902538" cy="4975319"/>
          </a:xfrm>
          <a:prstGeom prst="rect">
            <a:avLst/>
          </a:prstGeom>
        </p:spPr>
      </p:pic>
    </p:spTree>
    <p:extLst>
      <p:ext uri="{BB962C8B-B14F-4D97-AF65-F5344CB8AC3E}">
        <p14:creationId xmlns:p14="http://schemas.microsoft.com/office/powerpoint/2010/main" val="8777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2CA01-92B5-1B8D-2638-F82872CCCDBF}"/>
              </a:ext>
            </a:extLst>
          </p:cNvPr>
          <p:cNvSpPr>
            <a:spLocks noGrp="1"/>
          </p:cNvSpPr>
          <p:nvPr>
            <p:ph type="ctrTitle"/>
          </p:nvPr>
        </p:nvSpPr>
        <p:spPr>
          <a:xfrm>
            <a:off x="1289860" y="2387715"/>
            <a:ext cx="5252400" cy="2367199"/>
          </a:xfrm>
        </p:spPr>
        <p:txBody>
          <a:bodyPr/>
          <a:lstStyle/>
          <a:p>
            <a:r>
              <a:rPr lang="en-GB"/>
              <a:t>3. Framework</a:t>
            </a:r>
          </a:p>
        </p:txBody>
      </p:sp>
      <p:sp>
        <p:nvSpPr>
          <p:cNvPr id="4" name="Text Placeholder 3">
            <a:extLst>
              <a:ext uri="{FF2B5EF4-FFF2-40B4-BE49-F238E27FC236}">
                <a16:creationId xmlns:a16="http://schemas.microsoft.com/office/drawing/2014/main" id="{0B54E486-A82D-0424-B0D5-3F840DAB53E6}"/>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4034267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6.0"/>
  <p:tag name="TYPE" val="ScreenWide"/>
  <p:tag name="KEYWORD" val="SCREENWIDE"/>
  <p:tag name="TEMPLATEVERSION" val="26/05/2022 11:01:00"/>
</p:tagLst>
</file>

<file path=ppt/tags/tag10.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1.xml><?xml version="1.0" encoding="utf-8"?>
<p:tagLst xmlns:a="http://schemas.openxmlformats.org/drawingml/2006/main" xmlns:r="http://schemas.openxmlformats.org/officeDocument/2006/relationships" xmlns:p="http://schemas.openxmlformats.org/presentationml/2006/main">
  <p:tag name="COPYRIGHT1" val="TRUE"/>
</p:tagLst>
</file>

<file path=ppt/tags/tag2.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3.xml><?xml version="1.0" encoding="utf-8"?>
<p:tagLst xmlns:a="http://schemas.openxmlformats.org/drawingml/2006/main" xmlns:r="http://schemas.openxmlformats.org/officeDocument/2006/relationships" xmlns:p="http://schemas.openxmlformats.org/presentationml/2006/main">
  <p:tag name="ADV_TOP" val="493.4643"/>
  <p:tag name="ADV_LEFT" val="148.4791"/>
  <p:tag name="ADV_HEIGHT" val="14.54063"/>
  <p:tag name="ADV_WIDTH" val="364.0209"/>
  <p:tag name="ADV_COPYRIGHT" val="TRUE"/>
</p:tagLst>
</file>

<file path=ppt/tags/tag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5.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6.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7.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8.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9.xml><?xml version="1.0" encoding="utf-8"?>
<p:tagLst xmlns:a="http://schemas.openxmlformats.org/drawingml/2006/main" xmlns:r="http://schemas.openxmlformats.org/officeDocument/2006/relationships" xmlns:p="http://schemas.openxmlformats.org/presentationml/2006/main">
  <p:tag name="DOCUMENTCLASSIFICATION" val="TRUE"/>
</p:tagLst>
</file>

<file path=ppt/theme/theme1.xml><?xml version="1.0" encoding="utf-8"?>
<a:theme xmlns:a="http://schemas.openxmlformats.org/drawingml/2006/main" name="KPMG Widescreen [16:9] Feb 2022">
  <a:themeElements>
    <a:clrScheme name="KPMG_MAR">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Pacific Blue">
      <a:srgbClr val="00B8F5"/>
    </a:custClr>
    <a:custClr name="Cobalt Blue">
      <a:srgbClr val="1E49E2"/>
    </a:custClr>
    <a:custClr name="Blue">
      <a:srgbClr val="76D2FF"/>
    </a:custClr>
    <a:custClr name="Purple">
      <a:srgbClr val="7213EA"/>
    </a:custClr>
    <a:custClr name="Light Purple">
      <a:srgbClr val="B497FF"/>
    </a:custClr>
    <a:custClr name="Dark Green">
      <a:srgbClr val="098E7E"/>
    </a:custClr>
    <a:custClr name="Green">
      <a:srgbClr val="00C0AE"/>
    </a:custClr>
    <a:custClr name="Dark Pink">
      <a:srgbClr val="AB0D82"/>
    </a:custClr>
    <a:custClr name="Pink">
      <a:srgbClr val="FD349C"/>
    </a:custClr>
    <a:custClr name="Light Pink">
      <a:srgbClr val="FFA3DA"/>
    </a:custClr>
    <a:custClr name="Grey 2">
      <a:srgbClr val="666666"/>
    </a:custClr>
    <a:custClr name="Dark Purple">
      <a:srgbClr val="510DBC"/>
    </a:custClr>
  </a:custClrLst>
  <a:extLst>
    <a:ext uri="{05A4C25C-085E-4340-85A3-A5531E510DB2}">
      <thm15:themeFamily xmlns:thm15="http://schemas.microsoft.com/office/thememl/2012/main" name="KPMG Widescreen Standard Template.potx" id="{F7CEC17D-C45A-41C1-8F9E-99DE78511923}" vid="{DF8809E0-8B51-42AF-A911-DAC796E0DE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KPMG Widescreen Standard Template</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KPMG Widescreen [16:9] Feb 2022</vt:lpstr>
      <vt:lpstr>Data Loss Protection  Blueprint</vt:lpstr>
      <vt:lpstr>Agenda</vt:lpstr>
      <vt:lpstr>Introduction</vt:lpstr>
      <vt:lpstr>1. Discovery</vt:lpstr>
      <vt:lpstr>Discovery</vt:lpstr>
      <vt:lpstr>2. Lifecycle and Data Flow</vt:lpstr>
      <vt:lpstr>Deliverable: Lifecycle </vt:lpstr>
      <vt:lpstr>Data Flow </vt:lpstr>
      <vt:lpstr>3. Framework</vt:lpstr>
      <vt:lpstr>Proposed methodology for the DLP use cases</vt:lpstr>
      <vt:lpstr>Information Types</vt:lpstr>
      <vt:lpstr>Defender Types</vt:lpstr>
      <vt:lpstr>4. Use Cases</vt:lpstr>
      <vt:lpstr>Existing use cases</vt:lpstr>
      <vt:lpstr>Baselining Hypothesis</vt:lpstr>
      <vt:lpstr>Deliverable: Developing new use cases</vt:lpstr>
      <vt:lpstr>Developing use cases, Cont.</vt:lpstr>
      <vt:lpstr>Use cases in detail</vt:lpstr>
      <vt:lpstr>Use cases: Results</vt:lpstr>
      <vt:lpstr>5. Classification and Labelling</vt:lpstr>
      <vt:lpstr>Classification/Labelling</vt:lpstr>
      <vt:lpstr>Classification/Labelling: Mitigations</vt:lpstr>
      <vt:lpstr>6. Appendix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Loss Protection  Blueprint</dc:title>
  <dc:creator>Middlemiss, Jack</dc:creator>
  <cp:revision>2</cp:revision>
  <dcterms:created xsi:type="dcterms:W3CDTF">2024-05-30T15:23:52Z</dcterms:created>
  <dcterms:modified xsi:type="dcterms:W3CDTF">2024-08-23T08:47:26Z</dcterms:modified>
  <cp:category>KPMG Public</cp:category>
</cp:coreProperties>
</file>