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b3adf75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b3adf75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b3adf75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b3adf75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b3adf75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b3adf75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3adf75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3adf75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SNPopolis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5200">
                <a:solidFill>
                  <a:schemeClr val="dk1"/>
                </a:solidFill>
              </a:rPr>
              <a:t>A time-forward population simulation tool for SNP sets.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7450" y="4539525"/>
            <a:ext cx="81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Markus Heidrich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/>
              <a:t>SNP sets can provide insights into the history and future of populations.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/>
              <a:t>Analyzing SNP sets is challenging due to complex processes and long time periods.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/>
              <a:t>The time-forward population simulation tool for SNP sets solves this problem by allowing researchers to simulate and model population evolution and migration.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/>
              <a:t>The tool is flexible and can be used to investigate complex questions in genetics, anthropology, and evolutionary biology.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"/>
              <a:t>By simulating different scenarios, researchers can gain insights into how genetic variations and population movements occur.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4703625"/>
            <a:ext cx="8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Markus Heidrich</a:t>
            </a:r>
            <a:endParaRPr sz="12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196700" y="2514775"/>
            <a:ext cx="3770100" cy="157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SNPopulis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 flipH="1">
            <a:off x="8283600" y="1152475"/>
            <a:ext cx="5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703625"/>
            <a:ext cx="8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Markus Heidrich</a:t>
            </a:r>
            <a:endParaRPr sz="12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50100" y="1587850"/>
            <a:ext cx="10521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distances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50100" y="2953075"/>
            <a:ext cx="10521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SNP Data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466000" y="1587850"/>
            <a:ext cx="12504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Calculate probabilities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466000" y="2953075"/>
            <a:ext cx="10521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Mortality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572000" y="2953075"/>
            <a:ext cx="10521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Offspring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678000" y="2953075"/>
            <a:ext cx="11298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14100" y="3201475"/>
            <a:ext cx="876600" cy="204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859750" y="1836250"/>
            <a:ext cx="5487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859750" y="3201475"/>
            <a:ext cx="5487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77875" y="3201475"/>
            <a:ext cx="8766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5400000">
            <a:off x="4045950" y="1573325"/>
            <a:ext cx="1052100" cy="1578000"/>
          </a:xfrm>
          <a:prstGeom prst="bentArrow">
            <a:avLst>
              <a:gd fmla="val 15388" name="adj1"/>
              <a:gd fmla="val 20867" name="adj2"/>
              <a:gd fmla="val 21789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Input Population Clustering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4703625"/>
            <a:ext cx="8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Markus Heidrich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Output Population Clustering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4703625"/>
            <a:ext cx="8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Markus Heidrich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