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library/ms754130%28v=vs.110%29.aspx" TargetMode="External"/><Relationship Id="rId3" Type="http://schemas.openxmlformats.org/officeDocument/2006/relationships/hyperlink" Target="http://nimbletext.com/" TargetMode="External"/><Relationship Id="rId6" Type="http://schemas.openxmlformats.org/officeDocument/2006/relationships/hyperlink" Target="https://github.com/aelij/roslynpad" TargetMode="External"/><Relationship Id="rId5" Type="http://schemas.openxmlformats.org/officeDocument/2006/relationships/hyperlink" Target="https://github.com/dotnet/roslyn" TargetMode="External"/><Relationship Id="rId8" Type="http://schemas.openxmlformats.org/officeDocument/2006/relationships/hyperlink" Target="https://github.dev.xero.com/Labs/TableTweaker/commits/master" TargetMode="External"/><Relationship Id="rId7" Type="http://schemas.openxmlformats.org/officeDocument/2006/relationships/hyperlink" Target="https://github.com/icsharpcode/AvalonEd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44225" y="3987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TableTweaker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44225" y="3983028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Michael Heitland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075" y="1837012"/>
            <a:ext cx="184785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5"/>
            <a:ext cx="8583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Tweak tabular data using C# &amp; Macros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Use Cases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/>
              <a:t>Create SQL INSERTs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/>
              <a:t>Generate C# Containers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/>
              <a:t>Modify spreadsheets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/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Building Blocks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/>
              <a:t>NimbleText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/>
              <a:t>WPF 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/>
              <a:t>Roslyn 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/>
              <a:t>AvalonEdit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/>
              <a:t>RoslynPad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487" y="66924"/>
            <a:ext cx="6631024" cy="5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300" y="108349"/>
            <a:ext cx="6521376" cy="49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Reference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http://nimbletext.com/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 sz="1800" u="sng">
                <a:solidFill>
                  <a:schemeClr val="hlink"/>
                </a:solidFill>
                <a:hlinkClick r:id="rId4"/>
              </a:rPr>
              <a:t>https://msdn.microsoft.com/en-us/library/ms754130%28v=vs.110%29.aspx</a:t>
            </a:r>
            <a:r>
              <a:rPr lang="en-GB" sz="1800"/>
              <a:t> 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 sz="1800" u="sng">
                <a:solidFill>
                  <a:schemeClr val="hlink"/>
                </a:solidFill>
                <a:hlinkClick r:id="rId5"/>
              </a:rPr>
              <a:t>https://github.com/dotnet/roslyn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 sz="1800" u="sng">
                <a:solidFill>
                  <a:schemeClr val="hlink"/>
                </a:solidFill>
                <a:hlinkClick r:id="rId6"/>
              </a:rPr>
              <a:t>https://github.com/aelij/roslynpad</a:t>
            </a:r>
            <a:r>
              <a:rPr lang="en-GB" sz="1800"/>
              <a:t> 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 sz="1800" u="sng">
                <a:solidFill>
                  <a:schemeClr val="hlink"/>
                </a:solidFill>
                <a:hlinkClick r:id="rId7"/>
              </a:rPr>
              <a:t>https://github.com/icsharpcode/AvalonEdit</a:t>
            </a:r>
            <a:r>
              <a:rPr lang="en-GB" sz="1800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Source code: </a:t>
            </a:r>
            <a:r>
              <a:rPr lang="en-GB" sz="1800" u="sng">
                <a:solidFill>
                  <a:schemeClr val="hlink"/>
                </a:solidFill>
                <a:hlinkClick r:id="rId8"/>
              </a:rPr>
              <a:t>https://github.dev.xero.com/Labs/TableTweaker/commits/master</a:t>
            </a:r>
            <a:r>
              <a:rPr lang="en-GB" sz="180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