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4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470"/>
  </p:normalViewPr>
  <p:slideViewPr>
    <p:cSldViewPr snapToGrid="0">
      <p:cViewPr varScale="1">
        <p:scale>
          <a:sx n="90" d="100"/>
          <a:sy n="90" d="100"/>
        </p:scale>
        <p:origin x="6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FE3-160E-F3C7-63A3-37B26088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59407-EA4C-95DA-96BE-DCC9E7C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76A2-0F26-2353-C2E0-3A5A119B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543-D296-3D00-F1EA-CC4181AA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A1AE-B3EB-25EA-166F-E9D2C39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11B7-81D3-BDA3-D5B8-89586673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5E409-626D-4572-A2F9-4380C6C7E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9387-0670-46E9-897E-440AC374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3D5B9-8450-BDC5-0CD2-BC088EF0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E07F-93EA-7C99-2517-9F9D6236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9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26883-2362-4DAE-CD11-AE43F2B01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159DD-7D28-6941-B004-B028C7E4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66C-9AEB-CC27-1AA2-E629EC75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5880-AEA8-46FE-539F-42E5C7CD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06A5-0AC8-6880-EBA3-C21CDD2A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82E7-7465-233B-905D-0641ADDC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BC48-FC7B-1A86-98CF-C2A57A64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234-83B1-780E-F3BF-970BFF40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BB055-D9ED-84EB-E6DF-CDEC379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D5AA-9199-1ED0-1A15-DF32F143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DD43-E278-D98B-5FAB-0867B27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C1034-3AEF-1FE6-B645-D984F3A1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ACD-C972-6A6A-A690-D4B4B2D7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5CAB-2808-5560-E7DD-E8E32EC5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1106-C9DB-2953-1CBC-0F51064F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6272-D155-69F5-2330-AD45FAFA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38024-D7EE-1CC7-678C-6A6CD13D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A8F4E-5562-9322-E8F7-C91794111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7449A-24DC-07C8-1245-85170FF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0469-8FE5-5E4B-D9C8-7B0C5B29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99A7-B281-D3BA-431C-62791709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557-0C3E-6BEA-94A5-89169BB2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811AB-0099-611E-2726-1FC011BA6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2F757-226C-A912-404D-8D662551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EE567-0D40-D425-2677-1D052EBD4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F0072-1495-2888-DC9C-2E1A56B1B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10C93-0661-E563-EF30-AFD025A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165531-3F51-753B-0A38-103E2DA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6BC8E-FEB4-1194-F08F-237BB30E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E96FE-6331-87DE-6401-0EAD3A8C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98080-6FF6-6504-6863-45BF3C61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31CE-6D38-1CCF-D2FA-A5C35BB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72BE5-F944-C76E-3778-C7D15B38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EE48E-BC52-368C-B2F5-146994E5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BEF98-AB39-6B86-4BC1-13A30AD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94A0-9276-4C8A-45E6-113910DF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6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6DEF-D8D8-2DA5-ACC7-98DF3ED6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5635-79F0-62EB-20BA-57222D9A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F6FB1-4056-9032-92B5-22D65BC3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47BCE-3029-714F-D283-3228F050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23551-FD5C-0F10-82B7-4618EC5C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395EE-AEBB-4849-D078-252CFB8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CB1-78CC-8D7A-E17F-BEF68FE2B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CD1E-1D17-1D85-0A9F-FB56261B0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0E062-6095-BEEE-4D1C-23B5BAA6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88596-27D6-E8DA-EB1C-59614D66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745D3-455D-02D5-6229-1C0A85A2D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E00E-DFBF-BA35-E87A-9049B282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F8D8A-D6B0-FC1F-E019-890E33B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7F605-2AFC-B53F-D31D-562C80BC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29460-8D13-1FA2-FFA0-39AA805219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0937-099C-7148-8C9B-31E80D5388FF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E7DC-0C11-4070-D990-CFCADF1F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4208-0747-8B75-A6D0-9C4A497C3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4FD5B-ADC8-AC49-8169-06D3DB7AD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kaggle.com/datasets/uciml/mushroom-classification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arl white shells">
            <a:extLst>
              <a:ext uri="{FF2B5EF4-FFF2-40B4-BE49-F238E27FC236}">
                <a16:creationId xmlns:a16="http://schemas.microsoft.com/office/drawing/2014/main" id="{E5F7B8EF-8C65-3F60-607E-6224405E1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97020D-95F7-339E-4C38-8E3DAF6C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1546"/>
            <a:ext cx="9144000" cy="2218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Mushroom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EB66A-50BD-5045-7307-CD1FDCED5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6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Dominic </a:t>
            </a:r>
            <a:r>
              <a:rPr lang="en-US" sz="1800" dirty="0" err="1">
                <a:solidFill>
                  <a:srgbClr val="FFFFFF"/>
                </a:solidFill>
              </a:rPr>
              <a:t>Familette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Elvis Mitropoulos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Karthika</a:t>
            </a:r>
            <a:r>
              <a:rPr lang="en-US" sz="1800" dirty="0">
                <a:solidFill>
                  <a:srgbClr val="FFFFFF"/>
                </a:solidFill>
              </a:rPr>
              <a:t> Prasad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Nayoung</a:t>
            </a:r>
            <a:r>
              <a:rPr lang="en-US" sz="1800" dirty="0">
                <a:solidFill>
                  <a:srgbClr val="FFFFFF"/>
                </a:solidFill>
              </a:rPr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2564719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AC186-8FBB-E311-41B6-8FD71905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 </a:t>
            </a: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  <a:sym typeface="Wingdings" pitchFamily="2" charset="2"/>
              </a:rPr>
              <a:t>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3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2621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/>
              <a:t>Mushrooms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970372"/>
            <a:ext cx="5492696" cy="4479196"/>
          </a:xfrm>
        </p:spPr>
        <p:txBody>
          <a:bodyPr anchor="ctr">
            <a:noAutofit/>
          </a:bodyPr>
          <a:lstStyle/>
          <a:p>
            <a:r>
              <a:rPr lang="en-US" sz="1800" b="0" i="0" dirty="0">
                <a:effectLst/>
                <a:highlight>
                  <a:srgbClr val="FFFFFF"/>
                </a:highlight>
              </a:rPr>
              <a:t>Kaggle (</a:t>
            </a:r>
            <a:r>
              <a:rPr lang="en-US" sz="1800" b="0" i="0" u="sng" dirty="0">
                <a:effectLst/>
                <a:highlight>
                  <a:srgbClr val="FFFFFF"/>
                </a:highlight>
                <a:hlinkClick r:id="rId2"/>
              </a:rPr>
              <a:t>https://www.kaggle.com/datasets/uciml/mushroom-classification/data</a:t>
            </a:r>
            <a:r>
              <a:rPr lang="en-US" sz="1800" b="0" i="0" dirty="0">
                <a:effectLst/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Why? 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Develop a model to classify poisonous/edible mushrooms given their features (i.e. veil color, gill size, bruises, and ring type)</a:t>
            </a:r>
            <a:endParaRPr lang="en-US" sz="1800" b="0" i="0" dirty="0">
              <a:effectLst/>
              <a:highlight>
                <a:srgbClr val="FFFFFF"/>
              </a:highlight>
            </a:endParaRPr>
          </a:p>
          <a:p>
            <a:endParaRPr lang="en-US" sz="1800" b="0" i="0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highlight>
                  <a:srgbClr val="FFFFFF"/>
                </a:highlight>
              </a:rPr>
              <a:t>Shape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8143 data observations of mushrooms 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22 features variable that describe mushrooms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</a:rPr>
              <a:t> 1 target variable that classes mushrooms – edible vs. poisonous.</a:t>
            </a:r>
          </a:p>
          <a:p>
            <a:pPr lvl="1"/>
            <a:endParaRPr lang="en-US" sz="1800" b="0" i="0" dirty="0"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8905D967-695E-824F-5F17-C82340D9A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59" r="1300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99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 err="1"/>
              <a:t>QuickDBD</a:t>
            </a:r>
            <a:r>
              <a:rPr lang="en-US" sz="3200" b="1" dirty="0"/>
              <a:t> &amp;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59" y="1438038"/>
            <a:ext cx="9026482" cy="1041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Used Quick Database Diagrams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Created two tables in PostgreSQL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8BD150-9C0F-88A6-C9F8-0C639C81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59" y="2561007"/>
            <a:ext cx="3136812" cy="354393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A6A4F8-0F9E-B61A-AAD3-C0192838E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08" y="2483587"/>
            <a:ext cx="3924300" cy="360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96122-C830-6A14-6D08-9AF37042F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168" y="5782450"/>
            <a:ext cx="5651500" cy="5588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5F681F0-6ADF-B375-33AA-1479988CC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112" y="2536237"/>
            <a:ext cx="35814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9"/>
            <a:ext cx="10515600" cy="1041047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EDA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4" y="1581872"/>
            <a:ext cx="9026482" cy="1041048"/>
          </a:xfrm>
        </p:spPr>
        <p:txBody>
          <a:bodyPr>
            <a:noAutofit/>
          </a:bodyPr>
          <a:lstStyle/>
          <a:p>
            <a:r>
              <a:rPr lang="en-US" sz="18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Import libs, load the data, check the data shape, and create graphs</a:t>
            </a:r>
          </a:p>
          <a:p>
            <a:r>
              <a:rPr lang="en-US" sz="1800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Check NA values and convert category values into numeric values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Check to see if the target variable is balanced between two classes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21F5827A-444A-66A1-0598-830ED8C5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4" y="2906166"/>
            <a:ext cx="3869267" cy="343140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30FDCA1-4E13-AA95-15D0-857F4D8E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673" y="3176271"/>
            <a:ext cx="5833872" cy="1582456"/>
          </a:xfrm>
          <a:prstGeom prst="rect">
            <a:avLst/>
          </a:prstGeom>
        </p:spPr>
      </p:pic>
      <p:pic>
        <p:nvPicPr>
          <p:cNvPr id="9" name="Picture 8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775A78C4-4322-6D92-490B-284DE59F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1" y="4900559"/>
            <a:ext cx="2998745" cy="52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2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652"/>
            <a:ext cx="10515600" cy="13255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Model training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Logistic Regression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LogisticRegression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K-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NEarest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Neighbors with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KNeighboursClassifier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pPr lvl="1"/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 -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system-ui"/>
              </a:rPr>
              <a:t>RandomForestClassifier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system-ui"/>
              </a:rPr>
              <a:t>()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1BA423A-6397-D540-5AA7-913C1B46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6" y="2999232"/>
            <a:ext cx="8374668" cy="1057646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78DBEF-9288-E8FB-2EB2-149A4D5F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952" y="3974582"/>
            <a:ext cx="8374668" cy="21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8318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FC34C51-45D8-4CC2-283B-F4D7556B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54" y="4245110"/>
            <a:ext cx="7649538" cy="2466975"/>
          </a:xfrm>
          <a:prstGeom prst="rect">
            <a:avLst/>
          </a:prstGeom>
        </p:spPr>
      </p:pic>
      <p:pic>
        <p:nvPicPr>
          <p:cNvPr id="6" name="Picture 5" descr="A green and white squares with black numbers&#10;&#10;Description automatically generated">
            <a:extLst>
              <a:ext uri="{FF2B5EF4-FFF2-40B4-BE49-F238E27FC236}">
                <a16:creationId xmlns:a16="http://schemas.microsoft.com/office/drawing/2014/main" id="{859AB341-2174-8D87-8FDB-93BF2687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86" y="1616711"/>
            <a:ext cx="7709482" cy="2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3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8040" y="1938528"/>
            <a:ext cx="2907005" cy="2360337"/>
          </a:xfrm>
        </p:spPr>
        <p:txBody>
          <a:bodyPr>
            <a:normAutofit/>
          </a:bodyPr>
          <a:lstStyle/>
          <a:p>
            <a:pPr lvl="1"/>
            <a:r>
              <a:rPr lang="en-US" sz="1800" b="1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5" name="Picture 4" descr="A group of yellow and orange bars&#10;&#10;Description automatically generated">
            <a:extLst>
              <a:ext uri="{FF2B5EF4-FFF2-40B4-BE49-F238E27FC236}">
                <a16:creationId xmlns:a16="http://schemas.microsoft.com/office/drawing/2014/main" id="{3A105046-E246-D442-7071-3E062E70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9" y="1831890"/>
            <a:ext cx="8466582" cy="41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4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214" y="413068"/>
            <a:ext cx="10515600" cy="1325563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ML Modeling Framework</a:t>
            </a:r>
            <a:br>
              <a:rPr lang="en-US" sz="3200" b="1" dirty="0"/>
            </a:br>
            <a:r>
              <a:rPr lang="en-US" sz="32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10E4-F544-1797-2EF5-A60D7FE2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5" y="1946190"/>
            <a:ext cx="2907005" cy="2466975"/>
          </a:xfrm>
        </p:spPr>
        <p:txBody>
          <a:bodyPr>
            <a:normAutofit/>
          </a:bodyPr>
          <a:lstStyle/>
          <a:p>
            <a:pPr lvl="1"/>
            <a:r>
              <a:rPr lang="en-US" sz="1800" i="0" dirty="0">
                <a:effectLst/>
                <a:highlight>
                  <a:srgbClr val="FFFFFF"/>
                </a:highlight>
              </a:rPr>
              <a:t>Confusion Matrix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Accuracy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Precision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Recall</a:t>
            </a:r>
          </a:p>
          <a:p>
            <a:pPr lvl="1"/>
            <a:r>
              <a:rPr lang="en-US" sz="1800" dirty="0">
                <a:highlight>
                  <a:srgbClr val="FFFFFF"/>
                </a:highlight>
              </a:rPr>
              <a:t>F1</a:t>
            </a:r>
          </a:p>
          <a:p>
            <a:pPr lvl="1"/>
            <a:r>
              <a:rPr lang="en-US" sz="1800" b="1" dirty="0">
                <a:highlight>
                  <a:srgbClr val="FFFFFF"/>
                </a:highlight>
              </a:rPr>
              <a:t>ROC_AUC</a:t>
            </a:r>
          </a:p>
        </p:txBody>
      </p:sp>
      <p:pic>
        <p:nvPicPr>
          <p:cNvPr id="6" name="Picture 5" descr="A graph of a positive and negative result&#10;&#10;Description automatically generated with medium confidence">
            <a:extLst>
              <a:ext uri="{FF2B5EF4-FFF2-40B4-BE49-F238E27FC236}">
                <a16:creationId xmlns:a16="http://schemas.microsoft.com/office/drawing/2014/main" id="{D13064A1-5570-5A95-CAF8-F39E7B47F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47" y="1567665"/>
            <a:ext cx="5020128" cy="482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7DD-CC55-38D5-553F-E1490BA5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13" y="235993"/>
            <a:ext cx="2653287" cy="1882369"/>
          </a:xfrm>
        </p:spPr>
        <p:txBody>
          <a:bodyPr>
            <a:normAutofit/>
          </a:bodyPr>
          <a:lstStyle/>
          <a:p>
            <a:pPr algn="r"/>
            <a:r>
              <a:rPr lang="en-US" sz="3200" b="1" dirty="0"/>
              <a:t>Mushroom Classification Website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54906-9B98-801B-958C-53D2C09E7DF5}"/>
              </a:ext>
            </a:extLst>
          </p:cNvPr>
          <p:cNvSpPr txBox="1"/>
          <p:nvPr/>
        </p:nvSpPr>
        <p:spPr>
          <a:xfrm>
            <a:off x="5376067" y="4124206"/>
            <a:ext cx="6815932" cy="11387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Deployment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Deploy the web application on a cloud server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D0D0D"/>
                </a:solidFill>
                <a:latin typeface="ui-sans-serif"/>
              </a:rPr>
              <a:t>Then troubleshoot to make sure</a:t>
            </a: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 the application is accessible and functional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8D63-17B1-CF2A-05F1-C5CF741CC8DD}"/>
              </a:ext>
            </a:extLst>
          </p:cNvPr>
          <p:cNvSpPr txBox="1"/>
          <p:nvPr/>
        </p:nvSpPr>
        <p:spPr>
          <a:xfrm>
            <a:off x="5376067" y="0"/>
            <a:ext cx="6815934" cy="28623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Tech Stack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Frontend: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HTML, CSS, JavaScript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Backend: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Flask (Python)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Model: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 K-Nearest Neighbors (KNN)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Frontend Development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Create user interface with dropdown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Use CSS for styling and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Implement JavaScript for handling user input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ED306-9A58-0E0E-94AC-5DC93CCB66A2}"/>
              </a:ext>
            </a:extLst>
          </p:cNvPr>
          <p:cNvSpPr txBox="1"/>
          <p:nvPr/>
        </p:nvSpPr>
        <p:spPr>
          <a:xfrm>
            <a:off x="5376068" y="2985433"/>
            <a:ext cx="6815932" cy="11387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rgbClr val="0D0D0D"/>
                </a:solidFill>
                <a:effectLst/>
                <a:latin typeface="ui-sans-serif"/>
              </a:rPr>
              <a:t>Backend Development</a:t>
            </a:r>
            <a:endParaRPr lang="en-US" sz="17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Set up Flask server to handle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Load pre-trained KNN model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0D0D0D"/>
                </a:solidFill>
                <a:effectLst/>
                <a:latin typeface="ui-sans-serif"/>
              </a:rPr>
              <a:t>Define routes for home page and prediction endpoint</a:t>
            </a:r>
          </a:p>
        </p:txBody>
      </p:sp>
      <p:pic>
        <p:nvPicPr>
          <p:cNvPr id="1026" name="Picture 2" descr="Occult mushroom tattoo spiritual esoteric boho Vector Image">
            <a:extLst>
              <a:ext uri="{FF2B5EF4-FFF2-40B4-BE49-F238E27FC236}">
                <a16:creationId xmlns:a16="http://schemas.microsoft.com/office/drawing/2014/main" id="{2DDAFB4C-A416-EA80-73C6-10D4B519F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362"/>
            <a:ext cx="4852837" cy="51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298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Slack-Lato</vt:lpstr>
      <vt:lpstr>system-ui</vt:lpstr>
      <vt:lpstr>ui-sans-serif</vt:lpstr>
      <vt:lpstr>Wingdings</vt:lpstr>
      <vt:lpstr>Office Theme</vt:lpstr>
      <vt:lpstr>Mushroom Classification</vt:lpstr>
      <vt:lpstr>Mushrooms Dataset</vt:lpstr>
      <vt:lpstr>QuickDBD &amp; PostgreSQL</vt:lpstr>
      <vt:lpstr>ML Modeling Framework EDA &amp; Preprocessing</vt:lpstr>
      <vt:lpstr>ML Modeling Framework Model Training</vt:lpstr>
      <vt:lpstr>ML Modeling Framework Model Evaluation</vt:lpstr>
      <vt:lpstr>ML Modeling Framework Model Evaluation</vt:lpstr>
      <vt:lpstr>ML Modeling Framework Model Evaluation</vt:lpstr>
      <vt:lpstr>Mushroom Classification Website </vt:lpstr>
      <vt:lpstr>Thank you!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Mushroom Classification</dc:title>
  <dc:creator>Nayoung Kim (Student)</dc:creator>
  <cp:lastModifiedBy>Dominic Familette</cp:lastModifiedBy>
  <cp:revision>57</cp:revision>
  <dcterms:created xsi:type="dcterms:W3CDTF">2024-05-23T23:30:14Z</dcterms:created>
  <dcterms:modified xsi:type="dcterms:W3CDTF">2024-05-30T23:10:02Z</dcterms:modified>
</cp:coreProperties>
</file>