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470"/>
  </p:normalViewPr>
  <p:slideViewPr>
    <p:cSldViewPr snapToGrid="0">
      <p:cViewPr varScale="1">
        <p:scale>
          <a:sx n="104" d="100"/>
          <a:sy n="104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186-8FBB-E311-41B6-8FD7190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Import libs, load the data, check the data shape, and create </a:t>
            </a:r>
            <a:r>
              <a:rPr lang="en-US" sz="1800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bar graphs &amp; </a:t>
            </a:r>
            <a:r>
              <a:rPr lang="en-US" sz="1800" dirty="0" err="1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corr</a:t>
            </a:r>
            <a:r>
              <a:rPr lang="en-US" sz="180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 heatmap</a:t>
            </a:r>
            <a:endParaRPr lang="en-US" sz="1800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Check NA values and convert category values into numeric values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4906-9B98-801B-958C-53D2C09E7DF5}"/>
              </a:ext>
            </a:extLst>
          </p:cNvPr>
          <p:cNvSpPr txBox="1"/>
          <p:nvPr/>
        </p:nvSpPr>
        <p:spPr>
          <a:xfrm>
            <a:off x="5376067" y="4124206"/>
            <a:ext cx="6815932" cy="11387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D0D0D"/>
                </a:solidFill>
                <a:latin typeface="ui-sans-serif"/>
              </a:rPr>
              <a:t>Then troubleshoot to make sure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the application is accessible and 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8D63-17B1-CF2A-05F1-C5CF741CC8DD}"/>
              </a:ext>
            </a:extLst>
          </p:cNvPr>
          <p:cNvSpPr txBox="1"/>
          <p:nvPr/>
        </p:nvSpPr>
        <p:spPr>
          <a:xfrm>
            <a:off x="5376067" y="0"/>
            <a:ext cx="6815934" cy="2862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 CSS for styling and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handling user input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8" y="2985433"/>
            <a:ext cx="6815932" cy="11387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prediction endpoint</a:t>
            </a: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302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Slack-Lato</vt:lpstr>
      <vt:lpstr>system-ui</vt:lpstr>
      <vt:lpstr>ui-sans-serif</vt:lpstr>
      <vt:lpstr>Aptos</vt:lpstr>
      <vt:lpstr>Aptos Display</vt:lpstr>
      <vt:lpstr>Arial</vt:lpstr>
      <vt:lpstr>Wingdings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Nayoung Kim (Student)</cp:lastModifiedBy>
  <cp:revision>58</cp:revision>
  <dcterms:created xsi:type="dcterms:W3CDTF">2024-05-23T23:30:14Z</dcterms:created>
  <dcterms:modified xsi:type="dcterms:W3CDTF">2024-05-30T23:13:20Z</dcterms:modified>
</cp:coreProperties>
</file>