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65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Import libs, load, and check the data shape.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Check NA values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and the categories for each feature variable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565400" cy="2466975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Model evaluation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</p:spTree>
    <p:extLst>
      <p:ext uri="{BB962C8B-B14F-4D97-AF65-F5344CB8AC3E}">
        <p14:creationId xmlns:p14="http://schemas.microsoft.com/office/powerpoint/2010/main" val="244818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210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system-ui</vt:lpstr>
      <vt:lpstr>Aptos</vt:lpstr>
      <vt:lpstr>Aptos Display</vt:lpstr>
      <vt:lpstr>Arial</vt:lpstr>
      <vt:lpstr>Office Theme</vt:lpstr>
      <vt:lpstr>Mushroom Classification</vt:lpstr>
      <vt:lpstr>Mushrooms Dataset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  <vt:lpstr>ML Modeling Framework 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Nayoung Kim (Student)</dc:creator>
  <cp:lastModifiedBy>Nayoung Kim (Student)</cp:lastModifiedBy>
  <cp:revision>45</cp:revision>
  <dcterms:created xsi:type="dcterms:W3CDTF">2024-05-23T23:30:14Z</dcterms:created>
  <dcterms:modified xsi:type="dcterms:W3CDTF">2024-05-24T00:43:21Z</dcterms:modified>
</cp:coreProperties>
</file>