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88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QuickDBD</a:t>
            </a:r>
            <a:r>
              <a:rPr lang="en-US" sz="3200" b="1" dirty="0"/>
              <a:t> &amp;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59" y="1438038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D150-9C0F-88A6-C9F8-0C639C8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9" y="2561007"/>
            <a:ext cx="3136812" cy="35439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A6A4F8-0F9E-B61A-AAD3-C0192838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8" y="2483587"/>
            <a:ext cx="3924300" cy="360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6122-C830-6A14-6D08-9AF3704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68" y="5782450"/>
            <a:ext cx="5651500" cy="5588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F681F0-6ADF-B375-33AA-1479988C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112" y="2536237"/>
            <a:ext cx="358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Import libs, load, and check the data shape.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Check NA values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and the categories for each feature variable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4906-9B98-801B-958C-53D2C09E7DF5}"/>
              </a:ext>
            </a:extLst>
          </p:cNvPr>
          <p:cNvSpPr txBox="1"/>
          <p:nvPr/>
        </p:nvSpPr>
        <p:spPr>
          <a:xfrm>
            <a:off x="5376068" y="4934396"/>
            <a:ext cx="6815932" cy="19236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Prediction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Send user inputs to Flask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Use KNN model to predict if the mushroom is edible or poisonous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Display prediction result on the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Ensure the application is accessible and 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8D63-17B1-CF2A-05F1-C5CF741CC8DD}"/>
              </a:ext>
            </a:extLst>
          </p:cNvPr>
          <p:cNvSpPr txBox="1"/>
          <p:nvPr/>
        </p:nvSpPr>
        <p:spPr>
          <a:xfrm>
            <a:off x="5376067" y="0"/>
            <a:ext cx="6815934" cy="29854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7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dropdowns for mushroom 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Use CSS for styling and responsive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dynamic form population and handling user input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7" y="2744982"/>
            <a:ext cx="6815932" cy="21852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prediction endpoint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Data Processing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Map user inputs from dropdowns to corresponding numerical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Prepare data for prediction model</a:t>
            </a: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336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system-ui</vt:lpstr>
      <vt:lpstr>ui-sans-serif</vt:lpstr>
      <vt:lpstr>Aptos</vt:lpstr>
      <vt:lpstr>Aptos Display</vt:lpstr>
      <vt:lpstr>Arial</vt:lpstr>
      <vt:lpstr>Office Theme</vt:lpstr>
      <vt:lpstr>Mushroom Classification</vt:lpstr>
      <vt:lpstr>Mushrooms Dataset</vt:lpstr>
      <vt:lpstr>QuickDBD &amp; 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Nayoung Kim (Student)</cp:lastModifiedBy>
  <cp:revision>55</cp:revision>
  <dcterms:created xsi:type="dcterms:W3CDTF">2024-05-23T23:30:14Z</dcterms:created>
  <dcterms:modified xsi:type="dcterms:W3CDTF">2024-05-29T00:17:37Z</dcterms:modified>
</cp:coreProperties>
</file>