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Index 0</c:v>
                </c:pt>
                <c:pt idx="1">
                  <c:v>Index 1</c:v>
                </c:pt>
                <c:pt idx="2">
                  <c:v>Index 2</c:v>
                </c:pt>
                <c:pt idx="3">
                  <c:v>Index 3</c:v>
                </c:pt>
                <c:pt idx="4">
                  <c:v>Index 4</c:v>
                </c:pt>
                <c:pt idx="5">
                  <c:v>Index 5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  <c:pt idx="4">
                  <c:v>5</c:v>
                </c:pt>
                <c:pt idx="5">
                  <c:v>3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Index 0</c:v>
                </c:pt>
                <c:pt idx="1">
                  <c:v>Index 1</c:v>
                </c:pt>
                <c:pt idx="2">
                  <c:v>Index 2</c:v>
                </c:pt>
                <c:pt idx="3">
                  <c:v>Index 3</c:v>
                </c:pt>
                <c:pt idx="4">
                  <c:v>Index 4</c:v>
                </c:pt>
                <c:pt idx="5">
                  <c:v>Index 5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</c:v>
                </c:pt>
                <c:pt idx="1">
                  <c:v>7</c:v>
                </c:pt>
                <c:pt idx="2">
                  <c:v>4</c:v>
                </c:pt>
                <c:pt idx="3">
                  <c:v>1</c:v>
                </c:pt>
                <c:pt idx="4">
                  <c:v>5</c:v>
                </c:pt>
                <c:pt idx="5">
                  <c:v>3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Index 0</c:v>
                </c:pt>
                <c:pt idx="1">
                  <c:v>Index 1</c:v>
                </c:pt>
                <c:pt idx="2">
                  <c:v>Index 2</c:v>
                </c:pt>
                <c:pt idx="3">
                  <c:v>Index 3</c:v>
                </c:pt>
                <c:pt idx="4">
                  <c:v>Index 4</c:v>
                </c:pt>
                <c:pt idx="5">
                  <c:v>Index 5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</c:v>
                </c:pt>
                <c:pt idx="1">
                  <c:v>4</c:v>
                </c:pt>
                <c:pt idx="2">
                  <c:v>7</c:v>
                </c:pt>
                <c:pt idx="3">
                  <c:v>1</c:v>
                </c:pt>
                <c:pt idx="4">
                  <c:v>5</c:v>
                </c:pt>
                <c:pt idx="5">
                  <c:v>3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Index 0</c:v>
                </c:pt>
                <c:pt idx="1">
                  <c:v>Index 1</c:v>
                </c:pt>
                <c:pt idx="2">
                  <c:v>Index 2</c:v>
                </c:pt>
                <c:pt idx="3">
                  <c:v>Index 3</c:v>
                </c:pt>
                <c:pt idx="4">
                  <c:v>Index 4</c:v>
                </c:pt>
                <c:pt idx="5">
                  <c:v>Index 5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7</c:v>
                </c:pt>
                <c:pt idx="4">
                  <c:v>5</c:v>
                </c:pt>
                <c:pt idx="5">
                  <c:v>3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Index 0</c:v>
                </c:pt>
                <c:pt idx="1">
                  <c:v>Index 1</c:v>
                </c:pt>
                <c:pt idx="2">
                  <c:v>Index 2</c:v>
                </c:pt>
                <c:pt idx="3">
                  <c:v>Index 3</c:v>
                </c:pt>
                <c:pt idx="4">
                  <c:v>Index 4</c:v>
                </c:pt>
                <c:pt idx="5">
                  <c:v>Index 5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5</c:v>
                </c:pt>
                <c:pt idx="4">
                  <c:v>7</c:v>
                </c:pt>
                <c:pt idx="5">
                  <c:v>3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Index 0</c:v>
                </c:pt>
                <c:pt idx="1">
                  <c:v>Index 1</c:v>
                </c:pt>
                <c:pt idx="2">
                  <c:v>Index 2</c:v>
                </c:pt>
                <c:pt idx="3">
                  <c:v>Index 3</c:v>
                </c:pt>
                <c:pt idx="4">
                  <c:v>Index 4</c:v>
                </c:pt>
                <c:pt idx="5">
                  <c:v>Index 5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Array Representation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Consider the element 3 at index 5. Compare it with the elements to its left. Insert 3 into its correct position.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Array Representation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Consider the element 2 at index 1. Compare it with the elements to its left. Insert 2 into its correct position.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Array Representation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Consider the element 4 at index 2. Compare it with the elements to its left. Insert 4 into its correct position.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Array Representation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Consider the element 1 at index 3. Compare it with the elements to its left. Insert 1 into its correct position.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Array Representation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Consider the element 5 at index 4. Compare it with the elements to its left. Insert 5 into its correct position.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Array Representation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