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9" r:id="rId10"/>
    <p:sldId id="264" r:id="rId11"/>
    <p:sldId id="267" r:id="rId12"/>
    <p:sldId id="268" r:id="rId13"/>
    <p:sldId id="272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C352-624B-EB47-BCAC-485C8387F083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B9EDA-4804-084F-B7BD-542360C6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B9EDA-4804-084F-B7BD-542360C66B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color_jpg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15200" y="5933025"/>
            <a:ext cx="1616685" cy="610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mjhugo/bookstore/tree/master" TargetMode="External"/><Relationship Id="rId3" Type="http://schemas.openxmlformats.org/officeDocument/2006/relationships/hyperlink" Target="http://github.com/mjhugo/graina/tree/master/hubbub/test/un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jira.codehaus.org/browse/GRAILS-353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ra.codehaus.org/browse/GRAILS-3553" TargetMode="External"/><Relationship Id="rId3" Type="http://schemas.openxmlformats.org/officeDocument/2006/relationships/hyperlink" Target="http://jira.codehaus.org/browse/GRAILS-355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Grails Testing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 def show =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def book = </a:t>
            </a:r>
            <a:r>
              <a:rPr lang="en-US" sz="1600" b="1" dirty="0" err="1" smtClean="0">
                <a:latin typeface="Courier New"/>
              </a:rPr>
              <a:t>Book.get</a:t>
            </a:r>
            <a:r>
              <a:rPr lang="en-US" sz="1600" b="1" dirty="0" smtClean="0">
                <a:latin typeface="Courier New"/>
              </a:rPr>
              <a:t>( </a:t>
            </a:r>
            <a:r>
              <a:rPr lang="en-US" sz="1600" b="1" dirty="0" err="1" smtClean="0">
                <a:latin typeface="Courier New"/>
              </a:rPr>
              <a:t>params.id</a:t>
            </a:r>
            <a:r>
              <a:rPr lang="en-US" sz="1600" b="1" dirty="0" smtClean="0">
                <a:latin typeface="Courier New"/>
              </a:rPr>
              <a:t> )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if(!book</a:t>
            </a:r>
            <a:r>
              <a:rPr lang="en-US" sz="1600" b="1" dirty="0" smtClean="0"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    </a:t>
            </a:r>
            <a:r>
              <a:rPr lang="en-US" sz="1600" b="1" dirty="0" err="1" smtClean="0">
                <a:latin typeface="Courier New"/>
              </a:rPr>
              <a:t>flash.message</a:t>
            </a:r>
            <a:r>
              <a:rPr lang="en-US" sz="1600" b="1" dirty="0" smtClean="0">
                <a:latin typeface="Courier New"/>
              </a:rPr>
              <a:t> = "Book not found with id ${</a:t>
            </a:r>
            <a:r>
              <a:rPr lang="en-US" sz="1600" b="1" dirty="0" err="1" smtClean="0">
                <a:latin typeface="Courier New"/>
              </a:rPr>
              <a:t>params.id</a:t>
            </a:r>
            <a:r>
              <a:rPr lang="en-US" sz="1600" b="1" dirty="0" smtClean="0">
                <a:latin typeface="Courier New"/>
              </a:rPr>
              <a:t>}"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    </a:t>
            </a:r>
            <a:r>
              <a:rPr lang="en-US" sz="1600" b="1" dirty="0" err="1" smtClean="0">
                <a:latin typeface="Courier New"/>
              </a:rPr>
              <a:t>redirect(action:list</a:t>
            </a:r>
            <a:r>
              <a:rPr lang="en-US" sz="16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else { return [ book : book ]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void </a:t>
            </a:r>
            <a:r>
              <a:rPr lang="en-US" sz="1600" dirty="0" err="1" smtClean="0">
                <a:latin typeface="Courier New"/>
              </a:rPr>
              <a:t>testShow_bookNotFound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mockDomain(Book</a:t>
            </a:r>
            <a:r>
              <a:rPr lang="en-US" sz="16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controller.params.id</a:t>
            </a:r>
            <a:r>
              <a:rPr lang="en-US" sz="1600" dirty="0" smtClean="0">
                <a:latin typeface="Courier New"/>
              </a:rPr>
              <a:t> = 999 // no object with id 999 exists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controller.show</a:t>
            </a:r>
            <a:r>
              <a:rPr lang="en-US" sz="1600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assertEquals('flash</a:t>
            </a:r>
            <a:r>
              <a:rPr lang="en-US" sz="1600" dirty="0" smtClean="0">
                <a:latin typeface="Courier New"/>
              </a:rPr>
              <a:t> message',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    "Book not found with id ${</a:t>
            </a:r>
            <a:r>
              <a:rPr lang="en-US" sz="1600" dirty="0" err="1" smtClean="0">
                <a:latin typeface="Courier New"/>
              </a:rPr>
              <a:t>controller.params.id</a:t>
            </a:r>
            <a:r>
              <a:rPr lang="en-US" sz="1600" dirty="0" smtClean="0">
                <a:latin typeface="Courier New"/>
              </a:rPr>
              <a:t>}",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        </a:t>
            </a:r>
            <a:r>
              <a:rPr lang="en-US" sz="1600" b="1" dirty="0" err="1" smtClean="0">
                <a:latin typeface="Courier New"/>
              </a:rPr>
              <a:t>mockFlash</a:t>
            </a:r>
            <a:r>
              <a:rPr lang="en-US" sz="1600" dirty="0" err="1" smtClean="0">
                <a:latin typeface="Courier New"/>
              </a:rPr>
              <a:t>.message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assertEquals('redirect</a:t>
            </a:r>
            <a:r>
              <a:rPr lang="en-US" sz="1600" dirty="0" smtClean="0">
                <a:latin typeface="Courier New"/>
              </a:rPr>
              <a:t> action',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    </a:t>
            </a:r>
            <a:r>
              <a:rPr lang="en-US" sz="1600" dirty="0" err="1" smtClean="0">
                <a:latin typeface="Courier New"/>
              </a:rPr>
              <a:t>controller.list</a:t>
            </a:r>
            <a:r>
              <a:rPr lang="en-US" sz="1600" dirty="0" smtClean="0">
                <a:latin typeface="Courier New"/>
              </a:rPr>
              <a:t>, </a:t>
            </a:r>
            <a:r>
              <a:rPr lang="en-US" sz="1600" b="1" dirty="0" err="1" smtClean="0">
                <a:latin typeface="Courier New"/>
              </a:rPr>
              <a:t>redirectArgs</a:t>
            </a:r>
            <a:r>
              <a:rPr lang="en-US" sz="1600" dirty="0" err="1" smtClean="0">
                <a:latin typeface="Courier New"/>
              </a:rPr>
              <a:t>.action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  <a:endParaRPr lang="en-US" sz="1600" dirty="0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2154703"/>
            <a:ext cx="3200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with:</a:t>
            </a:r>
          </a:p>
          <a:p>
            <a:r>
              <a:rPr lang="en-US" dirty="0" smtClean="0"/>
              <a:t>	- redirect with </a:t>
            </a:r>
            <a:r>
              <a:rPr lang="en-US" b="1" dirty="0" err="1" smtClean="0"/>
              <a:t>redirectArgs</a:t>
            </a:r>
            <a:endParaRPr lang="en-US" b="1" dirty="0" smtClean="0"/>
          </a:p>
          <a:p>
            <a:r>
              <a:rPr lang="en-US" dirty="0" smtClean="0"/>
              <a:t>	- flash with </a:t>
            </a:r>
            <a:r>
              <a:rPr lang="en-US" b="1" dirty="0" err="1" smtClean="0"/>
              <a:t>mockFlash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 def show =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def book = </a:t>
            </a:r>
            <a:r>
              <a:rPr lang="en-US" sz="1600" dirty="0" err="1" smtClean="0">
                <a:latin typeface="Courier New"/>
              </a:rPr>
              <a:t>Book.get</a:t>
            </a:r>
            <a:r>
              <a:rPr lang="en-US" sz="1600" dirty="0" smtClean="0">
                <a:latin typeface="Courier New"/>
              </a:rPr>
              <a:t>( </a:t>
            </a:r>
            <a:r>
              <a:rPr lang="en-US" sz="1600" dirty="0" err="1" smtClean="0">
                <a:latin typeface="Courier New"/>
              </a:rPr>
              <a:t>params.id</a:t>
            </a:r>
            <a:r>
              <a:rPr lang="en-US" sz="1600" dirty="0" smtClean="0">
                <a:latin typeface="Courier New"/>
              </a:rPr>
              <a:t> 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if(!book</a:t>
            </a:r>
            <a:r>
              <a:rPr lang="en-US" sz="1600" dirty="0" smtClean="0"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flash.message</a:t>
            </a:r>
            <a:r>
              <a:rPr lang="en-US" sz="1600" dirty="0" smtClean="0">
                <a:latin typeface="Courier New"/>
              </a:rPr>
              <a:t> = "Book not found with id ${</a:t>
            </a:r>
            <a:r>
              <a:rPr lang="en-US" sz="1600" dirty="0" err="1" smtClean="0">
                <a:latin typeface="Courier New"/>
              </a:rPr>
              <a:t>params.id</a:t>
            </a:r>
            <a:r>
              <a:rPr lang="en-US" sz="1600" dirty="0" smtClean="0">
                <a:latin typeface="Courier New"/>
              </a:rPr>
              <a:t>}"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redirect(action:list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else { </a:t>
            </a:r>
            <a:r>
              <a:rPr lang="en-US" sz="1600" b="1" dirty="0" smtClean="0">
                <a:latin typeface="Courier New"/>
              </a:rPr>
              <a:t>return [ book : book ]</a:t>
            </a:r>
            <a:r>
              <a:rPr lang="en-US" sz="1600" dirty="0" smtClean="0">
                <a:latin typeface="Courier New"/>
              </a:rPr>
              <a:t>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void </a:t>
            </a:r>
            <a:r>
              <a:rPr lang="en-US" sz="1600" dirty="0" err="1" smtClean="0">
                <a:latin typeface="Courier New"/>
              </a:rPr>
              <a:t>testShow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Book </a:t>
            </a:r>
            <a:r>
              <a:rPr lang="en-US" sz="1600" dirty="0" err="1" smtClean="0">
                <a:latin typeface="Courier New"/>
              </a:rPr>
              <a:t>expectedBook</a:t>
            </a:r>
            <a:r>
              <a:rPr lang="en-US" sz="1600" dirty="0" smtClean="0">
                <a:latin typeface="Courier New"/>
              </a:rPr>
              <a:t> = new Book()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mockDomain(Book</a:t>
            </a:r>
            <a:r>
              <a:rPr lang="en-US" sz="1600" dirty="0" smtClean="0">
                <a:latin typeface="Courier New"/>
              </a:rPr>
              <a:t>, [</a:t>
            </a:r>
            <a:r>
              <a:rPr lang="en-US" sz="1600" dirty="0" err="1" smtClean="0">
                <a:latin typeface="Courier New"/>
              </a:rPr>
              <a:t>expectedBook</a:t>
            </a:r>
            <a:r>
              <a:rPr lang="en-US" sz="1600" dirty="0" smtClean="0">
                <a:latin typeface="Courier New"/>
              </a:rPr>
              <a:t>])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controller.params.id</a:t>
            </a:r>
            <a:r>
              <a:rPr lang="en-US" sz="1600" dirty="0" smtClean="0">
                <a:latin typeface="Courier New"/>
              </a:rPr>
              <a:t> = 1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Map model = </a:t>
            </a:r>
            <a:r>
              <a:rPr lang="en-US" sz="1600" b="1" dirty="0" err="1" smtClean="0">
                <a:latin typeface="Courier New"/>
              </a:rPr>
              <a:t>controller.show</a:t>
            </a:r>
            <a:r>
              <a:rPr lang="en-US" sz="1600" b="1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assertEquals(expectedBook</a:t>
            </a:r>
            <a:r>
              <a:rPr lang="en-US" sz="1600" dirty="0" smtClean="0">
                <a:latin typeface="Courier New"/>
              </a:rPr>
              <a:t>, </a:t>
            </a:r>
            <a:r>
              <a:rPr lang="en-US" sz="1600" dirty="0" err="1" smtClean="0">
                <a:latin typeface="Courier New"/>
              </a:rPr>
              <a:t>model.book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  <a:endParaRPr lang="en-US" sz="1600" dirty="0">
              <a:latin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2514600"/>
            <a:ext cx="2895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with:</a:t>
            </a:r>
          </a:p>
          <a:p>
            <a:r>
              <a:rPr lang="en-US" dirty="0" smtClean="0"/>
              <a:t>	-model returned as 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 def save =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def book = new </a:t>
            </a:r>
            <a:r>
              <a:rPr lang="en-US" sz="1600" dirty="0" err="1" smtClean="0">
                <a:latin typeface="Courier New"/>
              </a:rPr>
              <a:t>Book(params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if(!book.hasErrors</a:t>
            </a:r>
            <a:r>
              <a:rPr lang="en-US" sz="1600" dirty="0" smtClean="0">
                <a:latin typeface="Courier New"/>
              </a:rPr>
              <a:t>() &amp;&amp; </a:t>
            </a:r>
            <a:r>
              <a:rPr lang="en-US" sz="1600" dirty="0" err="1" smtClean="0">
                <a:latin typeface="Courier New"/>
              </a:rPr>
              <a:t>book.save</a:t>
            </a:r>
            <a:r>
              <a:rPr lang="en-US" sz="1600" dirty="0" smtClean="0">
                <a:latin typeface="Courier New"/>
              </a:rPr>
              <a:t>())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flash.message</a:t>
            </a:r>
            <a:r>
              <a:rPr lang="en-US" sz="1600" dirty="0" smtClean="0">
                <a:latin typeface="Courier New"/>
              </a:rPr>
              <a:t> = "Book ${</a:t>
            </a:r>
            <a:r>
              <a:rPr lang="en-US" sz="1600" dirty="0" err="1" smtClean="0">
                <a:latin typeface="Courier New"/>
              </a:rPr>
              <a:t>book.id</a:t>
            </a:r>
            <a:r>
              <a:rPr lang="en-US" sz="1600" dirty="0" smtClean="0">
                <a:latin typeface="Courier New"/>
              </a:rPr>
              <a:t>} created"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redirect(action:show,id:book.id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} else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b="1" dirty="0" err="1" smtClean="0">
                <a:latin typeface="Courier New"/>
              </a:rPr>
              <a:t>render(view:'create',model:[book:book</a:t>
            </a:r>
            <a:r>
              <a:rPr lang="en-US" sz="1600" b="1" dirty="0" smtClean="0">
                <a:latin typeface="Courier New"/>
              </a:rPr>
              <a:t>])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void </a:t>
            </a:r>
            <a:r>
              <a:rPr lang="en-US" sz="1600" dirty="0" err="1" smtClean="0">
                <a:latin typeface="Courier New"/>
              </a:rPr>
              <a:t>testSave_withErrors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mockDomain(Book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// mock out save method for non-happy path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Book.metaClass.save</a:t>
            </a:r>
            <a:r>
              <a:rPr lang="en-US" sz="1600" b="1" dirty="0" smtClean="0">
                <a:latin typeface="Courier New"/>
              </a:rPr>
              <a:t> = {-&gt; return false}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controller.save</a:t>
            </a:r>
            <a:r>
              <a:rPr lang="en-US" sz="1600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assertEquals('render</a:t>
            </a:r>
            <a:r>
              <a:rPr lang="en-US" sz="1600" dirty="0" smtClean="0">
                <a:latin typeface="Courier New"/>
              </a:rPr>
              <a:t> view', 'create', </a:t>
            </a:r>
            <a:r>
              <a:rPr lang="en-US" sz="1600" b="1" dirty="0" err="1" smtClean="0">
                <a:latin typeface="Courier New"/>
              </a:rPr>
              <a:t>renderArgs</a:t>
            </a:r>
            <a:r>
              <a:rPr lang="en-US" sz="1600" dirty="0" err="1" smtClean="0">
                <a:latin typeface="Courier New"/>
              </a:rPr>
              <a:t>.view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assertNotNull('book</a:t>
            </a:r>
            <a:r>
              <a:rPr lang="en-US" sz="1600" dirty="0" smtClean="0">
                <a:latin typeface="Courier New"/>
              </a:rPr>
              <a:t>', </a:t>
            </a:r>
            <a:r>
              <a:rPr lang="en-US" sz="1600" b="1" dirty="0" err="1" smtClean="0">
                <a:latin typeface="Courier New"/>
              </a:rPr>
              <a:t>renderArgs</a:t>
            </a:r>
            <a:r>
              <a:rPr lang="en-US" sz="1600" dirty="0" err="1" smtClean="0">
                <a:latin typeface="Courier New"/>
              </a:rPr>
              <a:t>.model.book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  <a:endParaRPr lang="en-US" sz="1600" dirty="0">
              <a:latin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2743200"/>
            <a:ext cx="3124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with:</a:t>
            </a:r>
          </a:p>
          <a:p>
            <a:r>
              <a:rPr lang="en-US" dirty="0" smtClean="0"/>
              <a:t>	-render with </a:t>
            </a:r>
            <a:r>
              <a:rPr lang="en-US" b="1" dirty="0" err="1" smtClean="0"/>
              <a:t>renderArgs</a:t>
            </a:r>
            <a:endParaRPr lang="en-US" b="1" dirty="0" smtClean="0"/>
          </a:p>
          <a:p>
            <a:r>
              <a:rPr lang="en-US" dirty="0" smtClean="0"/>
              <a:t>	-overriding .save()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/>
              </a:rPr>
              <a:t>class </a:t>
            </a:r>
            <a:r>
              <a:rPr lang="en-US" sz="1400" dirty="0" err="1" smtClean="0">
                <a:latin typeface="Courier New"/>
              </a:rPr>
              <a:t>SearchController</a:t>
            </a:r>
            <a:r>
              <a:rPr lang="en-US" sz="14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def </a:t>
            </a:r>
            <a:r>
              <a:rPr lang="en-US" sz="1400" dirty="0" err="1" smtClean="0">
                <a:latin typeface="Courier New"/>
              </a:rPr>
              <a:t>searchService</a:t>
            </a: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def query = {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return [</a:t>
            </a:r>
            <a:r>
              <a:rPr lang="en-US" sz="1400" dirty="0" err="1" smtClean="0">
                <a:latin typeface="Courier New"/>
              </a:rPr>
              <a:t>results:searchService.findBook(params.title</a:t>
            </a:r>
            <a:r>
              <a:rPr lang="en-US" sz="1400" dirty="0" smtClean="0">
                <a:latin typeface="Courier New"/>
              </a:rPr>
              <a:t>)]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void </a:t>
            </a:r>
            <a:r>
              <a:rPr lang="en-US" sz="1400" dirty="0" err="1" smtClean="0">
                <a:latin typeface="Courier New"/>
              </a:rPr>
              <a:t>testQuery</a:t>
            </a:r>
            <a:r>
              <a:rPr lang="en-US" sz="1400" dirty="0" smtClean="0">
                <a:latin typeface="Courier New"/>
              </a:rPr>
              <a:t>(){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def </a:t>
            </a:r>
            <a:r>
              <a:rPr lang="en-US" sz="1400" dirty="0" err="1" smtClean="0">
                <a:latin typeface="Courier New"/>
              </a:rPr>
              <a:t>searchServiceControl</a:t>
            </a:r>
            <a:r>
              <a:rPr lang="en-US" sz="1400" dirty="0" smtClean="0">
                <a:latin typeface="Courier New"/>
              </a:rPr>
              <a:t> = </a:t>
            </a:r>
            <a:r>
              <a:rPr lang="en-US" sz="1400" b="1" dirty="0" err="1" smtClean="0">
                <a:latin typeface="Courier New"/>
              </a:rPr>
              <a:t>mockFor(SearchService</a:t>
            </a:r>
            <a:r>
              <a:rPr lang="en-US" sz="14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Book </a:t>
            </a:r>
            <a:r>
              <a:rPr lang="en-US" sz="1400" dirty="0" err="1" smtClean="0">
                <a:latin typeface="Courier New"/>
              </a:rPr>
              <a:t>expectedBook</a:t>
            </a:r>
            <a:r>
              <a:rPr lang="en-US" sz="1400" dirty="0" smtClean="0">
                <a:latin typeface="Courier New"/>
              </a:rPr>
              <a:t> = new </a:t>
            </a:r>
            <a:r>
              <a:rPr lang="en-US" sz="1400" dirty="0" err="1" smtClean="0">
                <a:latin typeface="Courier New"/>
              </a:rPr>
              <a:t>Book(title:'A</a:t>
            </a:r>
            <a:r>
              <a:rPr lang="en-US" sz="1400" dirty="0" smtClean="0">
                <a:latin typeface="Courier New"/>
              </a:rPr>
              <a:t> Book Title')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searchServiceControl.demand.findBook(1) {title -&gt;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    assert </a:t>
            </a:r>
            <a:r>
              <a:rPr lang="en-US" sz="1400" b="1" dirty="0" err="1" smtClean="0">
                <a:latin typeface="Courier New"/>
              </a:rPr>
              <a:t>expectedBook.title</a:t>
            </a:r>
            <a:r>
              <a:rPr lang="en-US" sz="1400" b="1" dirty="0" smtClean="0">
                <a:latin typeface="Courier New"/>
              </a:rPr>
              <a:t> == title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    return </a:t>
            </a:r>
            <a:r>
              <a:rPr lang="en-US" sz="1400" b="1" dirty="0" err="1" smtClean="0">
                <a:latin typeface="Courier New"/>
              </a:rPr>
              <a:t>expectedBook</a:t>
            </a:r>
            <a:endParaRPr lang="en-US" sz="1400" b="1" dirty="0" smtClean="0"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</a:t>
            </a:r>
            <a:r>
              <a:rPr lang="en-US" sz="1400" b="1" dirty="0" err="1" smtClean="0">
                <a:latin typeface="Courier New"/>
              </a:rPr>
              <a:t>controller.searchService</a:t>
            </a:r>
            <a:r>
              <a:rPr lang="en-US" sz="1400" b="1" dirty="0" smtClean="0">
                <a:latin typeface="Courier New"/>
              </a:rPr>
              <a:t> = </a:t>
            </a:r>
            <a:r>
              <a:rPr lang="en-US" sz="1400" b="1" dirty="0" err="1" smtClean="0">
                <a:latin typeface="Courier New"/>
              </a:rPr>
              <a:t>searchServiceControl.createMock</a:t>
            </a:r>
            <a:r>
              <a:rPr lang="en-US" sz="1400" b="1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latin typeface="Courier New"/>
              </a:rPr>
              <a:t>controller.params.title</a:t>
            </a:r>
            <a:r>
              <a:rPr lang="en-US" sz="1400" dirty="0" smtClean="0">
                <a:latin typeface="Courier New"/>
              </a:rPr>
              <a:t> = </a:t>
            </a:r>
            <a:r>
              <a:rPr lang="en-US" sz="1400" dirty="0" err="1" smtClean="0">
                <a:latin typeface="Courier New"/>
              </a:rPr>
              <a:t>expectedBook.title</a:t>
            </a: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Map model = </a:t>
            </a:r>
            <a:r>
              <a:rPr lang="en-US" sz="1400" dirty="0" err="1" smtClean="0">
                <a:latin typeface="Courier New"/>
              </a:rPr>
              <a:t>controller.query</a:t>
            </a:r>
            <a:r>
              <a:rPr lang="en-US" sz="1400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latin typeface="Courier New"/>
              </a:rPr>
              <a:t>assertEquals(expectedBook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model.results</a:t>
            </a:r>
            <a:r>
              <a:rPr lang="en-US" sz="14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</a:t>
            </a:r>
            <a:r>
              <a:rPr lang="en-US" sz="1400" b="1" dirty="0" err="1" smtClean="0">
                <a:latin typeface="Courier New"/>
              </a:rPr>
              <a:t>searchServiceControl.verify</a:t>
            </a:r>
            <a:r>
              <a:rPr lang="en-US" sz="1400" b="1" dirty="0" smtClean="0">
                <a:latin typeface="Courier New"/>
              </a:rPr>
              <a:t>() </a:t>
            </a:r>
            <a:r>
              <a:rPr lang="en-US" sz="1400" dirty="0" smtClean="0">
                <a:latin typeface="Courier New"/>
              </a:rPr>
              <a:t>// optional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}</a:t>
            </a:r>
            <a:endParaRPr lang="en-US" sz="1400" dirty="0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715869"/>
            <a:ext cx="2133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mockFor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 smtClean="0">
                <a:latin typeface="Courier New"/>
              </a:rPr>
              <a:t>class </a:t>
            </a:r>
            <a:r>
              <a:rPr lang="en-US" sz="1700" dirty="0" err="1" smtClean="0">
                <a:latin typeface="Courier New"/>
              </a:rPr>
              <a:t>BookTagLib</a:t>
            </a:r>
            <a:r>
              <a:rPr lang="en-US" sz="17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def </a:t>
            </a:r>
            <a:r>
              <a:rPr lang="en-US" sz="1700" dirty="0" err="1" smtClean="0">
                <a:latin typeface="Courier New"/>
              </a:rPr>
              <a:t>formatTitle</a:t>
            </a:r>
            <a:r>
              <a:rPr lang="en-US" sz="1700" dirty="0" smtClean="0">
                <a:latin typeface="Courier New"/>
              </a:rPr>
              <a:t> = {</a:t>
            </a:r>
            <a:r>
              <a:rPr lang="en-US" sz="1700" dirty="0" err="1" smtClean="0">
                <a:latin typeface="Courier New"/>
              </a:rPr>
              <a:t>attrs</a:t>
            </a:r>
            <a:r>
              <a:rPr lang="en-US" sz="1700" dirty="0" smtClean="0">
                <a:latin typeface="Courier New"/>
              </a:rPr>
              <a:t> -&gt;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    out &lt;&lt; "&lt;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&gt;${</a:t>
            </a:r>
            <a:r>
              <a:rPr lang="en-US" sz="1700" dirty="0" err="1" smtClean="0">
                <a:latin typeface="Courier New"/>
              </a:rPr>
              <a:t>attrs.title</a:t>
            </a:r>
            <a:r>
              <a:rPr lang="en-US" sz="1700" dirty="0" smtClean="0">
                <a:latin typeface="Courier New"/>
              </a:rPr>
              <a:t>}&lt;/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&gt;"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700" dirty="0" smtClean="0">
              <a:latin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//class </a:t>
            </a:r>
            <a:r>
              <a:rPr lang="en-US" sz="1700" dirty="0" err="1" smtClean="0">
                <a:latin typeface="Courier New"/>
              </a:rPr>
              <a:t>BookTagLibTests</a:t>
            </a:r>
            <a:r>
              <a:rPr lang="en-US" sz="1700" dirty="0" smtClean="0">
                <a:latin typeface="Courier New"/>
              </a:rPr>
              <a:t> extends </a:t>
            </a:r>
            <a:r>
              <a:rPr lang="en-US" sz="1700" b="1" dirty="0" err="1" smtClean="0">
                <a:latin typeface="Courier New"/>
              </a:rPr>
              <a:t>grails.test.TagLibUnitTestCase</a:t>
            </a:r>
            <a:endParaRPr lang="en-US" sz="1700" b="1" dirty="0" smtClean="0">
              <a:latin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void </a:t>
            </a:r>
            <a:r>
              <a:rPr lang="en-US" sz="1700" dirty="0" err="1" smtClean="0">
                <a:latin typeface="Courier New"/>
              </a:rPr>
              <a:t>testFormatTitle</a:t>
            </a:r>
            <a:r>
              <a:rPr lang="en-US" sz="1700" dirty="0" smtClean="0">
                <a:latin typeface="Courier New"/>
              </a:rPr>
              <a:t>(){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String title = 'To Kill a Mocking Bird'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def </a:t>
            </a:r>
            <a:r>
              <a:rPr lang="en-US" sz="1700" dirty="0" err="1" smtClean="0">
                <a:latin typeface="Courier New"/>
              </a:rPr>
              <a:t>resultBuffer</a:t>
            </a:r>
            <a:r>
              <a:rPr lang="en-US" sz="1700" dirty="0" smtClean="0">
                <a:latin typeface="Courier New"/>
              </a:rPr>
              <a:t> = </a:t>
            </a:r>
            <a:r>
              <a:rPr lang="en-US" sz="1700" dirty="0" err="1" smtClean="0">
                <a:latin typeface="Courier New"/>
              </a:rPr>
              <a:t>tagLib.formatTitle([title:title</a:t>
            </a:r>
            <a:r>
              <a:rPr lang="en-US" sz="1700" dirty="0" smtClean="0">
                <a:latin typeface="Courier New"/>
              </a:rPr>
              <a:t>])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</a:t>
            </a:r>
            <a:r>
              <a:rPr lang="en-US" sz="1700" dirty="0" err="1" smtClean="0">
                <a:latin typeface="Courier New"/>
              </a:rPr>
              <a:t>assertEquals</a:t>
            </a:r>
            <a:r>
              <a:rPr lang="en-US" sz="1700" dirty="0" smtClean="0">
                <a:latin typeface="Courier New"/>
              </a:rPr>
              <a:t> "&lt;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&gt;${title}&lt;/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&gt;", </a:t>
            </a:r>
            <a:r>
              <a:rPr lang="en-US" sz="1700" b="1" dirty="0" err="1" smtClean="0">
                <a:latin typeface="Courier New"/>
              </a:rPr>
              <a:t>resultBuffer.toString</a:t>
            </a:r>
            <a:r>
              <a:rPr lang="en-US" sz="1700" b="1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* Workaround required to do this with version 0.3 of testing </a:t>
            </a:r>
            <a:r>
              <a:rPr lang="en-US" sz="1700" dirty="0" err="1" smtClean="0"/>
              <a:t>plugin</a:t>
            </a:r>
            <a:r>
              <a:rPr lang="en-US" sz="1700" dirty="0" smtClean="0"/>
              <a:t>; version 0.4 works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Controller test case has support for XML requests; JSON is probably coming, too</a:t>
            </a:r>
          </a:p>
          <a:p>
            <a:r>
              <a:rPr lang="en-US" dirty="0" err="1" smtClean="0"/>
              <a:t>UrlMappingTesting</a:t>
            </a:r>
            <a:r>
              <a:rPr lang="en-US" dirty="0" smtClean="0"/>
              <a:t> – 0.4 of the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Filter testing?</a:t>
            </a:r>
          </a:p>
          <a:p>
            <a:endParaRPr lang="en-US" dirty="0" smtClean="0"/>
          </a:p>
          <a:p>
            <a:r>
              <a:rPr lang="en-US" dirty="0" smtClean="0"/>
              <a:t>Samples: </a:t>
            </a:r>
          </a:p>
          <a:p>
            <a:pPr lvl="1"/>
            <a:r>
              <a:rPr lang="en-US" dirty="0" smtClean="0">
                <a:hlinkClick r:id="rId2"/>
              </a:rPr>
              <a:t>http://github.com/mjhugo/bookstore/tree/master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http://github.com/mjhugo/graina/tree/master/hubbub/test/unit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grails is no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(just you wait)</a:t>
            </a:r>
          </a:p>
          <a:p>
            <a:pPr lvl="1"/>
            <a:r>
              <a:rPr lang="en-US" dirty="0" smtClean="0"/>
              <a:t>Iterative test driven development is hard</a:t>
            </a:r>
          </a:p>
          <a:p>
            <a:r>
              <a:rPr lang="en-US" dirty="0" err="1" smtClean="0"/>
              <a:t>MockFor</a:t>
            </a:r>
            <a:r>
              <a:rPr lang="en-US" dirty="0" smtClean="0"/>
              <a:t> and </a:t>
            </a:r>
            <a:r>
              <a:rPr lang="en-US" dirty="0" err="1" smtClean="0"/>
              <a:t>StubFor</a:t>
            </a:r>
            <a:r>
              <a:rPr lang="en-US" dirty="0" smtClean="0"/>
              <a:t> are evil</a:t>
            </a:r>
          </a:p>
          <a:p>
            <a:pPr lvl="1"/>
            <a:r>
              <a:rPr lang="en-US" dirty="0" err="1" smtClean="0"/>
              <a:t>metaClass</a:t>
            </a:r>
            <a:r>
              <a:rPr lang="en-US" dirty="0" smtClean="0"/>
              <a:t> isn’t so nice either</a:t>
            </a:r>
          </a:p>
          <a:p>
            <a:r>
              <a:rPr lang="en-US" dirty="0" smtClean="0"/>
              <a:t>IDE support is missing</a:t>
            </a:r>
          </a:p>
          <a:p>
            <a:pPr lvl="1"/>
            <a:r>
              <a:rPr lang="en-US" dirty="0" smtClean="0"/>
              <a:t>I miss the green bar and clickable stack traces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Enter:  Testing </a:t>
            </a:r>
            <a:r>
              <a:rPr lang="en-US" dirty="0" err="1" smtClean="0"/>
              <a:t>Plugin</a:t>
            </a:r>
            <a:r>
              <a:rPr lang="en-US" dirty="0" smtClean="0"/>
              <a:t> (aka Grails 1.1)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Plugin</a:t>
            </a:r>
            <a:endParaRPr lang="en-US" b="1" dirty="0" smtClean="0"/>
          </a:p>
          <a:p>
            <a:r>
              <a:rPr lang="en-US" dirty="0" smtClean="0"/>
              <a:t>Grails 1.0.4, 1.0.3 (and below?)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	grails install-</a:t>
            </a:r>
            <a:r>
              <a:rPr lang="en-US" b="1" dirty="0" err="1" smtClean="0">
                <a:latin typeface="Courier New"/>
              </a:rPr>
              <a:t>plugin</a:t>
            </a:r>
            <a:r>
              <a:rPr lang="en-US" b="1" dirty="0" smtClean="0">
                <a:latin typeface="Courier New"/>
              </a:rPr>
              <a:t> testing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Grails Core 1.1</a:t>
            </a:r>
          </a:p>
          <a:p>
            <a:r>
              <a:rPr lang="en-US" dirty="0" smtClean="0"/>
              <a:t>Built-in support – no need to install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endParaRPr lang="en-US" dirty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w</a:t>
            </a:r>
            <a:r>
              <a:rPr lang="en-US" dirty="0" smtClean="0"/>
              <a:t>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Defer to writing unit tests instead of integration tests</a:t>
            </a:r>
          </a:p>
          <a:p>
            <a:r>
              <a:rPr lang="en-US" dirty="0" smtClean="0"/>
              <a:t>Extend </a:t>
            </a:r>
            <a:r>
              <a:rPr lang="en-US" dirty="0" err="1" smtClean="0">
                <a:latin typeface="Courier New"/>
              </a:rPr>
              <a:t>GrailsUnitTestCase</a:t>
            </a:r>
            <a:r>
              <a:rPr lang="en-US" dirty="0" smtClean="0"/>
              <a:t> (or subclass) instead of </a:t>
            </a:r>
            <a:r>
              <a:rPr lang="en-US" dirty="0" err="1" smtClean="0">
                <a:latin typeface="Courier New"/>
              </a:rPr>
              <a:t>GroovyTestCase</a:t>
            </a:r>
            <a:endParaRPr lang="en-US" dirty="0" smtClean="0">
              <a:latin typeface="Courier New"/>
            </a:endParaRPr>
          </a:p>
          <a:p>
            <a:r>
              <a:rPr lang="en-US" dirty="0" smtClean="0"/>
              <a:t>Run right from your IDE</a:t>
            </a:r>
            <a:endParaRPr lang="en-US" dirty="0" smtClean="0">
              <a:latin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</a:rPr>
              <a:t>class </a:t>
            </a:r>
            <a:r>
              <a:rPr lang="en-US" dirty="0" err="1" smtClean="0">
                <a:latin typeface="Courier New"/>
              </a:rPr>
              <a:t>AuthorTests</a:t>
            </a:r>
            <a:r>
              <a:rPr lang="en-US" dirty="0" smtClean="0">
                <a:latin typeface="Courier New"/>
              </a:rPr>
              <a:t> extends </a:t>
            </a:r>
            <a:r>
              <a:rPr lang="en-US" dirty="0" err="1" smtClean="0">
                <a:latin typeface="Courier New"/>
              </a:rPr>
              <a:t>grails.test.GrailsUnitTestCase</a:t>
            </a:r>
            <a:r>
              <a:rPr lang="en-US" dirty="0" smtClean="0">
                <a:latin typeface="Courier New"/>
              </a:rPr>
              <a:t> {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Author author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void </a:t>
            </a:r>
            <a:r>
              <a:rPr lang="en-US" dirty="0" err="1" smtClean="0">
                <a:latin typeface="Courier New"/>
              </a:rPr>
              <a:t>setUp</a:t>
            </a:r>
            <a:r>
              <a:rPr lang="en-US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super.setUp</a:t>
            </a:r>
            <a:r>
              <a:rPr lang="en-US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b="1" dirty="0" smtClean="0">
                <a:latin typeface="Courier New"/>
              </a:rPr>
              <a:t>        // easier in testing-</a:t>
            </a:r>
            <a:r>
              <a:rPr lang="en-US" b="1" dirty="0" err="1" smtClean="0">
                <a:latin typeface="Courier New"/>
              </a:rPr>
              <a:t>plugin</a:t>
            </a:r>
            <a:r>
              <a:rPr lang="en-US" b="1" dirty="0" smtClean="0">
                <a:latin typeface="Courier New"/>
              </a:rPr>
              <a:t> 0.4 (</a:t>
            </a:r>
            <a:r>
              <a:rPr lang="en-US" b="1" dirty="0" err="1" smtClean="0">
                <a:latin typeface="Courier New"/>
              </a:rPr>
              <a:t>mockForConstraintsTest(Author</a:t>
            </a:r>
            <a:r>
              <a:rPr lang="en-US" b="1" dirty="0" smtClean="0">
                <a:latin typeface="Courier New"/>
              </a:rPr>
              <a:t>))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        </a:t>
            </a:r>
            <a:r>
              <a:rPr lang="en-US" b="1" dirty="0" err="1" smtClean="0">
                <a:latin typeface="Courier New"/>
              </a:rPr>
              <a:t>registerMetaClass(Author</a:t>
            </a:r>
            <a:r>
              <a:rPr lang="en-US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        </a:t>
            </a:r>
            <a:r>
              <a:rPr lang="en-US" b="1" dirty="0" err="1" smtClean="0">
                <a:latin typeface="Courier New"/>
              </a:rPr>
              <a:t>grails.test.MockUtils.prepareForConstraintsTests(Author</a:t>
            </a:r>
            <a:r>
              <a:rPr lang="en-US" b="1" dirty="0" smtClean="0">
                <a:latin typeface="Courier New"/>
              </a:rPr>
              <a:t>)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    author = new </a:t>
            </a:r>
            <a:r>
              <a:rPr lang="en-US" dirty="0" err="1" smtClean="0">
                <a:latin typeface="Courier New"/>
              </a:rPr>
              <a:t>Author(firstName</a:t>
            </a:r>
            <a:r>
              <a:rPr lang="en-US" dirty="0" smtClean="0">
                <a:latin typeface="Courier New"/>
              </a:rPr>
              <a:t>: 'Michael', </a:t>
            </a:r>
            <a:r>
              <a:rPr lang="en-US" dirty="0" err="1" smtClean="0">
                <a:latin typeface="Courier New"/>
              </a:rPr>
              <a:t>lastName</a:t>
            </a:r>
            <a:r>
              <a:rPr lang="en-US" dirty="0" smtClean="0">
                <a:latin typeface="Courier New"/>
              </a:rPr>
              <a:t>: 'Scott')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assertTrue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author.validate</a:t>
            </a:r>
            <a:r>
              <a:rPr lang="en-US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void </a:t>
            </a:r>
            <a:r>
              <a:rPr lang="en-US" dirty="0" err="1" smtClean="0">
                <a:latin typeface="Courier New"/>
              </a:rPr>
              <a:t>testLastNameConstraint</a:t>
            </a:r>
            <a:r>
              <a:rPr lang="en-US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author.lastName</a:t>
            </a:r>
            <a:r>
              <a:rPr lang="en-US" dirty="0" smtClean="0">
                <a:latin typeface="Courier New"/>
              </a:rPr>
              <a:t> = ''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assertFalse</a:t>
            </a:r>
            <a:r>
              <a:rPr lang="en-US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author.validate</a:t>
            </a:r>
            <a:r>
              <a:rPr lang="en-US" b="1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assertEquals</a:t>
            </a:r>
            <a:r>
              <a:rPr lang="en-US" dirty="0" smtClean="0">
                <a:latin typeface="Courier New"/>
              </a:rPr>
              <a:t> ”Error should be present", 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	</a:t>
            </a:r>
            <a:r>
              <a:rPr lang="en-US" b="1" dirty="0" smtClean="0">
                <a:latin typeface="Courier New"/>
              </a:rPr>
              <a:t>			"blank", </a:t>
            </a:r>
            <a:r>
              <a:rPr lang="en-US" dirty="0" smtClean="0">
                <a:latin typeface="Courier New"/>
              </a:rPr>
              <a:t> //name of constraint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				</a:t>
            </a:r>
            <a:r>
              <a:rPr lang="en-US" b="1" dirty="0" err="1" smtClean="0">
                <a:latin typeface="Courier New"/>
              </a:rPr>
              <a:t>author.errors["lastName</a:t>
            </a:r>
            <a:r>
              <a:rPr lang="en-US" b="1" dirty="0" smtClean="0">
                <a:latin typeface="Courier New"/>
              </a:rPr>
              <a:t>"] </a:t>
            </a:r>
            <a:r>
              <a:rPr lang="en-US" dirty="0" smtClean="0">
                <a:latin typeface="Courier New"/>
              </a:rPr>
              <a:t>//map/property access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&quot;No&quot; Symbol 4"/>
          <p:cNvSpPr/>
          <p:nvPr/>
        </p:nvSpPr>
        <p:spPr>
          <a:xfrm>
            <a:off x="4800600" y="2779455"/>
            <a:ext cx="2133600" cy="1905000"/>
          </a:xfrm>
          <a:prstGeom prst="noSmoking">
            <a:avLst>
              <a:gd name="adj" fmla="val 8852"/>
            </a:avLst>
          </a:prstGeom>
          <a:solidFill>
            <a:srgbClr val="FF0000">
              <a:alpha val="55000"/>
            </a:srgbClr>
          </a:solidFill>
          <a:ln>
            <a:solidFill>
              <a:srgbClr val="FF0000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mockDomain(Book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mockDomain(Book</a:t>
            </a:r>
            <a:r>
              <a:rPr lang="en-US" dirty="0" smtClean="0"/>
              <a:t>, </a:t>
            </a:r>
            <a:r>
              <a:rPr lang="en-US" dirty="0" err="1" smtClean="0"/>
              <a:t>listOfBooks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.list()</a:t>
            </a:r>
          </a:p>
          <a:p>
            <a:r>
              <a:rPr lang="en-US" dirty="0" smtClean="0"/>
              <a:t>.save()</a:t>
            </a:r>
          </a:p>
          <a:p>
            <a:r>
              <a:rPr lang="en-US" dirty="0" smtClean="0"/>
              <a:t>.get()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findBy</a:t>
            </a:r>
            <a:r>
              <a:rPr lang="en-US" dirty="0" smtClean="0"/>
              <a:t>() / </a:t>
            </a:r>
            <a:r>
              <a:rPr lang="en-US" dirty="0" err="1" smtClean="0"/>
              <a:t>findAllBy</a:t>
            </a:r>
            <a:r>
              <a:rPr lang="en-US" dirty="0" smtClean="0"/>
              <a:t>()</a:t>
            </a:r>
          </a:p>
          <a:p>
            <a:r>
              <a:rPr lang="en-US" dirty="0"/>
              <a:t>v</a:t>
            </a:r>
            <a:r>
              <a:rPr lang="en-US" dirty="0" smtClean="0"/>
              <a:t>alidate()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3160455"/>
            <a:ext cx="419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</a:t>
            </a:r>
            <a:r>
              <a:rPr lang="en-US" sz="3200" dirty="0" err="1" smtClean="0"/>
              <a:t>withCriteria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find(hql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3200" dirty="0"/>
              <a:t>u</a:t>
            </a:r>
            <a:r>
              <a:rPr lang="en-US" sz="3200" dirty="0" smtClean="0"/>
              <a:t>se </a:t>
            </a:r>
            <a:r>
              <a:rPr lang="en-US" sz="3200" dirty="0" err="1" smtClean="0"/>
              <a:t>mockFor</a:t>
            </a:r>
            <a:r>
              <a:rPr lang="en-US" sz="3200" dirty="0" smtClean="0"/>
              <a:t>() instead</a:t>
            </a:r>
          </a:p>
          <a:p>
            <a:r>
              <a:rPr lang="en-US" sz="3200" dirty="0" smtClean="0"/>
              <a:t>(or integration test)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class </a:t>
            </a:r>
            <a:r>
              <a:rPr lang="en-US" sz="1600" dirty="0" err="1" smtClean="0">
                <a:latin typeface="Courier New"/>
              </a:rPr>
              <a:t>SearchService</a:t>
            </a:r>
            <a:r>
              <a:rPr lang="en-US" sz="16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def </a:t>
            </a:r>
            <a:r>
              <a:rPr lang="en-US" sz="1600" dirty="0" err="1" smtClean="0">
                <a:latin typeface="Courier New"/>
              </a:rPr>
              <a:t>findBook(String</a:t>
            </a:r>
            <a:r>
              <a:rPr lang="en-US" sz="1600" dirty="0" smtClean="0">
                <a:latin typeface="Courier New"/>
              </a:rPr>
              <a:t> title)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log.debug</a:t>
            </a:r>
            <a:r>
              <a:rPr lang="en-US" sz="1600" dirty="0" smtClean="0">
                <a:latin typeface="Courier New"/>
              </a:rPr>
              <a:t> "Searching for book with title: ${title}"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return </a:t>
            </a:r>
            <a:r>
              <a:rPr lang="en-US" sz="1600" dirty="0" err="1" smtClean="0">
                <a:latin typeface="Courier New"/>
              </a:rPr>
              <a:t>Book.findByTitle(title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class </a:t>
            </a:r>
            <a:r>
              <a:rPr lang="en-US" sz="1600" dirty="0" err="1" smtClean="0">
                <a:latin typeface="Courier New"/>
              </a:rPr>
              <a:t>SearchServiceTests</a:t>
            </a:r>
            <a:r>
              <a:rPr lang="en-US" sz="1600" dirty="0" smtClean="0">
                <a:latin typeface="Courier New"/>
              </a:rPr>
              <a:t> extends </a:t>
            </a:r>
            <a:r>
              <a:rPr lang="en-US" sz="1600" dirty="0" err="1" smtClean="0">
                <a:latin typeface="Courier New"/>
              </a:rPr>
              <a:t>grails.test.GrailsUnitTestCase</a:t>
            </a:r>
            <a:r>
              <a:rPr lang="en-US" sz="16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void </a:t>
            </a:r>
            <a:r>
              <a:rPr lang="en-US" sz="1600" dirty="0" err="1" smtClean="0">
                <a:latin typeface="Courier New"/>
              </a:rPr>
              <a:t>testFindBook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mockLogging(SearchService</a:t>
            </a:r>
            <a:r>
              <a:rPr lang="en-US" sz="16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SearchService</a:t>
            </a:r>
            <a:r>
              <a:rPr lang="en-US" sz="1600" dirty="0" smtClean="0">
                <a:latin typeface="Courier New"/>
              </a:rPr>
              <a:t> service = new </a:t>
            </a:r>
            <a:r>
              <a:rPr lang="en-US" sz="1600" dirty="0" err="1" smtClean="0">
                <a:latin typeface="Courier New"/>
              </a:rPr>
              <a:t>SearchService</a:t>
            </a:r>
            <a:r>
              <a:rPr lang="en-US" sz="1600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Book tripwire = new </a:t>
            </a:r>
            <a:r>
              <a:rPr lang="en-US" sz="1600" dirty="0" err="1" smtClean="0">
                <a:latin typeface="Courier New"/>
              </a:rPr>
              <a:t>Book(title:'Tripwire</a:t>
            </a:r>
            <a:r>
              <a:rPr lang="en-US" sz="1600" dirty="0" smtClean="0">
                <a:latin typeface="Courier New"/>
              </a:rPr>
              <a:t>')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Book </a:t>
            </a:r>
            <a:r>
              <a:rPr lang="en-US" sz="1600" dirty="0" err="1" smtClean="0">
                <a:latin typeface="Courier New"/>
              </a:rPr>
              <a:t>stateOfFear</a:t>
            </a:r>
            <a:r>
              <a:rPr lang="en-US" sz="1600" dirty="0" smtClean="0">
                <a:latin typeface="Courier New"/>
              </a:rPr>
              <a:t> = new </a:t>
            </a:r>
            <a:r>
              <a:rPr lang="en-US" sz="1600" dirty="0" err="1" smtClean="0">
                <a:latin typeface="Courier New"/>
              </a:rPr>
              <a:t>Book(title:'State</a:t>
            </a:r>
            <a:r>
              <a:rPr lang="en-US" sz="1600" dirty="0" smtClean="0">
                <a:latin typeface="Courier New"/>
              </a:rPr>
              <a:t> of Fear’)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mockDomain(Book</a:t>
            </a:r>
            <a:r>
              <a:rPr lang="en-US" sz="1600" b="1" dirty="0" smtClean="0">
                <a:latin typeface="Courier New"/>
              </a:rPr>
              <a:t>, [tripwire, </a:t>
            </a:r>
            <a:r>
              <a:rPr lang="en-US" sz="1600" b="1" dirty="0" err="1" smtClean="0">
                <a:latin typeface="Courier New"/>
              </a:rPr>
              <a:t>stateOfFear</a:t>
            </a:r>
            <a:r>
              <a:rPr lang="en-US" sz="1600" b="1" dirty="0" smtClean="0">
                <a:latin typeface="Courier New"/>
              </a:rPr>
              <a:t>])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</a:t>
            </a:r>
            <a:r>
              <a:rPr lang="en-US" sz="1600" dirty="0" smtClean="0">
                <a:latin typeface="Courier New"/>
              </a:rPr>
              <a:t> tripwire, </a:t>
            </a:r>
            <a:r>
              <a:rPr lang="en-US" sz="1600" dirty="0" err="1" smtClean="0">
                <a:latin typeface="Courier New"/>
              </a:rPr>
              <a:t>service.findBook(tripwire.title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371600"/>
            <a:ext cx="2895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Testing: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mockLogging</a:t>
            </a:r>
            <a:endParaRPr lang="en-US" dirty="0" smtClean="0"/>
          </a:p>
          <a:p>
            <a:r>
              <a:rPr lang="en-US" dirty="0" smtClean="0"/>
              <a:t>	-</a:t>
            </a:r>
            <a:r>
              <a:rPr lang="en-US" dirty="0" err="1" smtClean="0"/>
              <a:t>mockDomain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couple bugs…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.save() </a:t>
            </a:r>
            <a:r>
              <a:rPr lang="en-US" b="1" dirty="0" smtClean="0"/>
              <a:t>always </a:t>
            </a:r>
            <a:r>
              <a:rPr lang="en-US" dirty="0" smtClean="0"/>
              <a:t>adds an object to the list (even if you’re saving an existing item (</a:t>
            </a:r>
            <a:r>
              <a:rPr lang="en-US" dirty="0" smtClean="0">
                <a:hlinkClick r:id="rId2"/>
              </a:rPr>
              <a:t>GRAILS-3553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.validate() for unique constraints fails on update to existing item (</a:t>
            </a:r>
            <a:r>
              <a:rPr lang="en-US" dirty="0" smtClean="0">
                <a:hlinkClick r:id="rId3"/>
              </a:rPr>
              <a:t>GRAILS-3552</a:t>
            </a:r>
            <a:r>
              <a:rPr lang="en-US" dirty="0" smtClean="0"/>
              <a:t>) </a:t>
            </a:r>
          </a:p>
          <a:p>
            <a:r>
              <a:rPr lang="en-US" dirty="0" smtClean="0"/>
              <a:t>.delete() doesn’t remove an item from the list</a:t>
            </a:r>
          </a:p>
          <a:p>
            <a:r>
              <a:rPr lang="en-US" dirty="0" err="1" smtClean="0"/>
              <a:t>log.isDebugEnabled</a:t>
            </a:r>
            <a:r>
              <a:rPr lang="en-US" dirty="0" smtClean="0"/>
              <a:t>() and </a:t>
            </a:r>
            <a:r>
              <a:rPr lang="en-US" dirty="0" err="1" smtClean="0"/>
              <a:t>log.isTraceEnabled</a:t>
            </a:r>
            <a:r>
              <a:rPr lang="en-US" dirty="0" smtClean="0"/>
              <a:t>() aren’t implemented (</a:t>
            </a:r>
            <a:r>
              <a:rPr lang="en-US" dirty="0" smtClean="0">
                <a:hlinkClick r:id="rId4"/>
              </a:rPr>
              <a:t>GRAILS-3539</a:t>
            </a:r>
            <a:r>
              <a:rPr lang="en-US" dirty="0" smtClean="0"/>
              <a:t>)</a:t>
            </a:r>
          </a:p>
          <a:p>
            <a:r>
              <a:rPr lang="en-US" dirty="0" smtClean="0"/>
              <a:t>.list() doesn’t support parameters (e.g.max:10)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ontroller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r>
              <a:rPr lang="en-US" dirty="0" err="1" smtClean="0"/>
              <a:t>grails.test.ControllerUnitTestCase</a:t>
            </a:r>
            <a:endParaRPr lang="en-US" dirty="0" smtClean="0"/>
          </a:p>
          <a:p>
            <a:r>
              <a:rPr lang="en-US" dirty="0" err="1" smtClean="0"/>
              <a:t>mockFlash</a:t>
            </a:r>
            <a:endParaRPr lang="en-US" dirty="0" smtClean="0"/>
          </a:p>
          <a:p>
            <a:r>
              <a:rPr lang="en-US" dirty="0" err="1" smtClean="0"/>
              <a:t>mockRequest</a:t>
            </a:r>
            <a:endParaRPr lang="en-US" dirty="0" smtClean="0"/>
          </a:p>
          <a:p>
            <a:r>
              <a:rPr lang="en-US" dirty="0" err="1" smtClean="0"/>
              <a:t>mockResponse</a:t>
            </a:r>
            <a:endParaRPr lang="en-US" dirty="0" smtClean="0"/>
          </a:p>
          <a:p>
            <a:r>
              <a:rPr lang="en-US" dirty="0" err="1" smtClean="0"/>
              <a:t>mockSession</a:t>
            </a:r>
            <a:endParaRPr lang="en-US" dirty="0" smtClean="0"/>
          </a:p>
          <a:p>
            <a:r>
              <a:rPr lang="en-US" dirty="0" err="1" smtClean="0"/>
              <a:t>renderArgs</a:t>
            </a:r>
            <a:endParaRPr lang="en-US" dirty="0" smtClean="0"/>
          </a:p>
          <a:p>
            <a:r>
              <a:rPr lang="en-US" dirty="0" err="1" smtClean="0"/>
              <a:t>redirectArgs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1296</Words>
  <Application>Microsoft Macintosh PowerPoint</Application>
  <PresentationFormat>On-screen Show (4:3)</PresentationFormat>
  <Paragraphs>203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Grails Testing Plugin</vt:lpstr>
      <vt:lpstr>testing in grails is no fun</vt:lpstr>
      <vt:lpstr>Enter:  Testing Plugin (aka Grails 1.1)</vt:lpstr>
      <vt:lpstr>the new world</vt:lpstr>
      <vt:lpstr>constraints testing</vt:lpstr>
      <vt:lpstr>dynamic methods</vt:lpstr>
      <vt:lpstr>Slide 7</vt:lpstr>
      <vt:lpstr>a couple bugs…</vt:lpstr>
      <vt:lpstr>controller testing</vt:lpstr>
      <vt:lpstr>Slide 10</vt:lpstr>
      <vt:lpstr>Slide 11</vt:lpstr>
      <vt:lpstr>Slide 12</vt:lpstr>
      <vt:lpstr>Slide 13</vt:lpstr>
      <vt:lpstr>taglib</vt:lpstr>
      <vt:lpstr>and more…</vt:lpstr>
    </vt:vector>
  </TitlesOfParts>
  <Company>Piragua Consulting,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 Testing Plugin</dc:title>
  <dc:creator>Michael Hugo</dc:creator>
  <cp:lastModifiedBy>Michael Hugo</cp:lastModifiedBy>
  <cp:revision>194</cp:revision>
  <dcterms:created xsi:type="dcterms:W3CDTF">2008-11-11T23:00:28Z</dcterms:created>
  <dcterms:modified xsi:type="dcterms:W3CDTF">2008-11-11T23:11:03Z</dcterms:modified>
</cp:coreProperties>
</file>