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A6E7-29F2-46B9-8A55-A3EFAC49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05A81-3ECC-4A83-A6CC-3D049A99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5FA6-1BDE-48AD-93D1-BD726DFA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DBFB-B45B-4A5E-90AD-721D2347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51E4-779E-4B50-B61E-F5F0300E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D1F7-20F4-4C23-94E0-12F8CF72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486D1-5E98-4003-85EF-8EDFFDF8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DF6E-5CA9-4B8C-AF80-B9353D44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010E-C2B6-493C-BFDB-7B8B7BC5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6829-DA36-409A-8B59-65937F6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E8498-C50C-4E1B-A94D-DBFDE6AC7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9C78-CBD8-4544-8691-A434DAB3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6FDC-67DA-4F9C-AB26-D243E58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1208-D5BD-4778-98E1-B1AB6676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0EA0-6280-424F-B11F-CA790960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EB2B-D061-409D-9223-B416091F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CBE5-B0FD-4E8C-9AF9-A8843F8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3A13-DA16-45AA-9110-BEB02A54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885F-EE98-418A-95A6-8507C6AE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BF52-050F-4ED3-B8BE-5449197C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C88F-EDA4-4DD4-9EF8-1B30235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D0F5-C112-4451-90C0-E8638668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FE6A-3382-4546-A087-D3FB18C8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A53B-E43D-43AE-84CC-2489E83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73C2-78EB-4FA8-BB46-44F3D5D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FBCF-D113-4755-BE25-ECDE5FC8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083C-89DF-4A1A-B05E-5A40A6C1F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466C-CBE6-4676-9F81-BB5DEB35B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716A-AE92-4102-B716-7940B74F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08A72-1817-4312-82BC-4F57DF73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ADF6-D3A4-499C-8A36-A743F97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7CD-C181-4CEB-83DD-6C8B9D12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B935-3BD0-4CED-9E63-1B38B4B9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049C2-D957-4798-BF01-C74EE8C1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A5F2-99AF-43D2-A440-1CDB044BF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10E3D-B7DF-491F-BA23-44177505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ED56-F598-452F-9B2C-38328A90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5A66B-C72A-4E53-8D2E-0F376769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CE765-03A0-4B82-9E3C-1A71CE1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960-C8CD-4F6E-86A8-93D959FE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BCBCD-CC47-4B25-AF5D-E0A7F511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4248-48FE-4560-B390-609E459B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286C2-6F24-4CE9-8A4E-9C960574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088B-00A0-4BE1-B192-9C89E08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3B8E-070B-4B1B-BB43-BDC1FB2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5035-E2BD-46B4-98DA-C8B051BA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2F1E-E016-418A-8421-47FC491B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BBD9-13F3-419C-B9AD-916C0E70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37C1-C20D-419D-91BA-3EDCE511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E6C0-0060-418B-BF8A-AAE2ECA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83A5-C593-4A1B-A28C-0B57B0D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5FCF-AA2E-4808-BCC2-BE4AC4BE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9643-4A85-45F2-ADF0-D1EB68F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4F17B-F070-4E68-9444-5CB62E73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1E405-0FED-4F76-A4EA-4945F051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CF5E-5ABE-4ED0-AA56-68A02BD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3B38-CEB4-4CEE-B277-16D862D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D38AE-C6A5-4673-9F81-5E19AA1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14E97-5981-4603-98DD-CFA16E83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4F0E-F768-4BDC-8C5A-B3519085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CE3A-50B1-4FFE-904C-B28871F0C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6B21-276E-4A11-AF71-F89AAD73C1E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DEC9-19BA-44C8-8E68-16E44A732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7834-EB8B-45AB-BACE-639022838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(https:/www.mouser.com/ProductDetail/HUBER%2bSUHNER/85_QLA-01-0-2-112_NE?qs=Cv1v43EOJpq1kkXkHuEKBQ%3D%3D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E2AF16-09E9-4A42-8225-88EFBE61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5" t="48370" r="65301" b="5690"/>
          <a:stretch/>
        </p:blipFill>
        <p:spPr>
          <a:xfrm>
            <a:off x="2758441" y="1583139"/>
            <a:ext cx="5254414" cy="3691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AB512-EC81-48D5-833D-23A7392C5124}"/>
              </a:ext>
            </a:extLst>
          </p:cNvPr>
          <p:cNvSpPr txBox="1"/>
          <p:nvPr/>
        </p:nvSpPr>
        <p:spPr>
          <a:xfrm>
            <a:off x="3981874" y="3598008"/>
            <a:ext cx="127846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QLA</a:t>
            </a:r>
          </a:p>
          <a:p>
            <a:r>
              <a:rPr lang="en-US" dirty="0">
                <a:solidFill>
                  <a:srgbClr val="FF0000"/>
                </a:solidFill>
              </a:rPr>
              <a:t>right-angle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7E0AA-1098-4EA1-8E29-39E010C5F58A}"/>
              </a:ext>
            </a:extLst>
          </p:cNvPr>
          <p:cNvSpPr txBox="1"/>
          <p:nvPr/>
        </p:nvSpPr>
        <p:spPr>
          <a:xfrm>
            <a:off x="8080588" y="3274842"/>
            <a:ext cx="122343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SMA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pigtail</a:t>
            </a:r>
          </a:p>
        </p:txBody>
      </p:sp>
    </p:spTree>
    <p:extLst>
      <p:ext uri="{BB962C8B-B14F-4D97-AF65-F5344CB8AC3E}">
        <p14:creationId xmlns:p14="http://schemas.microsoft.com/office/powerpoint/2010/main" val="11591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E4BB-FF8C-42D8-A9AD-F2BE8EC0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5899"/>
            <a:ext cx="10515600" cy="658010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 group).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(right group).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Ct and Cm. If Center frequency is high, add capacitance to 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Daughter Board: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Dimensions: 1cm x 1cm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traces to 0.125” width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vias 2-3x larger for stability.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0.1” header pins (gold plated)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11.65mm edge-to-edge of courtyards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Capacitors: 100 – 1000pF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Footprint: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components – 2225C footprint is (1.8 x 6.6mm).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25x of 1500pf, 1800pF, 2200pF, 2700pF.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#: 2225C[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cap_code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]KP501X</a:t>
            </a:r>
          </a:p>
          <a:p>
            <a:pPr lvl="3"/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Cap_code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152 (1500pF), 182 (1800pF), 222 (2200pF), 272 (2700pF).</a:t>
            </a:r>
            <a:endParaRPr lang="en-US" sz="2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Motherboard: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plane: should this cover entire 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Enclosure: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Enclosure dimensions: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RF lab (backroom, lower cabinets) for metal enclosures.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pigtail soldered to board, convert to BNC, leave male end dangling to go to TRA switch.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inputs to motherboard: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Right-angle QLA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enclosure</a:t>
            </a:r>
          </a:p>
        </p:txBody>
      </p:sp>
    </p:spTree>
    <p:extLst>
      <p:ext uri="{BB962C8B-B14F-4D97-AF65-F5344CB8AC3E}">
        <p14:creationId xmlns:p14="http://schemas.microsoft.com/office/powerpoint/2010/main" val="16822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48717-9F85-4760-9D6C-7555F2240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8" t="47953" r="64567" b="6593"/>
          <a:stretch/>
        </p:blipFill>
        <p:spPr>
          <a:xfrm>
            <a:off x="0" y="25715"/>
            <a:ext cx="3581401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E0C09-F768-452E-A0DD-DD54EF91825A}"/>
              </a:ext>
            </a:extLst>
          </p:cNvPr>
          <p:cNvSpPr/>
          <p:nvPr/>
        </p:nvSpPr>
        <p:spPr>
          <a:xfrm>
            <a:off x="4772660" y="0"/>
            <a:ext cx="2682240" cy="1878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Daughter Board (top)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99503-3C0F-4DBA-BC08-6926AD218043}"/>
              </a:ext>
            </a:extLst>
          </p:cNvPr>
          <p:cNvSpPr/>
          <p:nvPr/>
        </p:nvSpPr>
        <p:spPr>
          <a:xfrm>
            <a:off x="519938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ED504-F423-43F4-B019-61E001ED0107}"/>
              </a:ext>
            </a:extLst>
          </p:cNvPr>
          <p:cNvSpPr/>
          <p:nvPr/>
        </p:nvSpPr>
        <p:spPr>
          <a:xfrm>
            <a:off x="577088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FB9A19-4364-4296-88AE-D2D8541ACC39}"/>
              </a:ext>
            </a:extLst>
          </p:cNvPr>
          <p:cNvSpPr/>
          <p:nvPr/>
        </p:nvSpPr>
        <p:spPr>
          <a:xfrm>
            <a:off x="617093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5BED4-07AF-4724-9ADE-885CA02FEEA3}"/>
              </a:ext>
            </a:extLst>
          </p:cNvPr>
          <p:cNvSpPr/>
          <p:nvPr/>
        </p:nvSpPr>
        <p:spPr>
          <a:xfrm>
            <a:off x="676148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D2445-60BE-430C-8207-3E95EB02D24F}"/>
              </a:ext>
            </a:extLst>
          </p:cNvPr>
          <p:cNvSpPr/>
          <p:nvPr/>
        </p:nvSpPr>
        <p:spPr>
          <a:xfrm rot="16200000">
            <a:off x="6029008" y="374332"/>
            <a:ext cx="169544" cy="388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755A9-3C4C-4ABA-9B92-833FC7607961}"/>
              </a:ext>
            </a:extLst>
          </p:cNvPr>
          <p:cNvSpPr/>
          <p:nvPr/>
        </p:nvSpPr>
        <p:spPr>
          <a:xfrm rot="16200000">
            <a:off x="6029008" y="744854"/>
            <a:ext cx="169544" cy="388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6538D-B9AC-40EF-AE3B-D136C39973CE}"/>
              </a:ext>
            </a:extLst>
          </p:cNvPr>
          <p:cNvSpPr/>
          <p:nvPr/>
        </p:nvSpPr>
        <p:spPr>
          <a:xfrm rot="16200000">
            <a:off x="6029008" y="1121089"/>
            <a:ext cx="169544" cy="388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35868-FE98-45F4-9ECD-B4CECAACE9B4}"/>
              </a:ext>
            </a:extLst>
          </p:cNvPr>
          <p:cNvSpPr/>
          <p:nvPr/>
        </p:nvSpPr>
        <p:spPr>
          <a:xfrm>
            <a:off x="699008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42445-8FAE-4BCF-B6AE-005219072EF8}"/>
              </a:ext>
            </a:extLst>
          </p:cNvPr>
          <p:cNvSpPr/>
          <p:nvPr/>
        </p:nvSpPr>
        <p:spPr>
          <a:xfrm>
            <a:off x="484886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5D40B9-D2D8-400C-8130-66DFB477B67B}"/>
              </a:ext>
            </a:extLst>
          </p:cNvPr>
          <p:cNvSpPr/>
          <p:nvPr/>
        </p:nvSpPr>
        <p:spPr>
          <a:xfrm rot="16200000">
            <a:off x="5485132" y="765806"/>
            <a:ext cx="266700" cy="3048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FCB32-B7F1-49DB-B293-27CC23BDC231}"/>
              </a:ext>
            </a:extLst>
          </p:cNvPr>
          <p:cNvSpPr/>
          <p:nvPr/>
        </p:nvSpPr>
        <p:spPr>
          <a:xfrm rot="16200000">
            <a:off x="6466204" y="737231"/>
            <a:ext cx="266700" cy="32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ADBE8-E4AB-44DA-ADC3-41992DADE8D8}"/>
              </a:ext>
            </a:extLst>
          </p:cNvPr>
          <p:cNvSpPr/>
          <p:nvPr/>
        </p:nvSpPr>
        <p:spPr>
          <a:xfrm>
            <a:off x="7710170" y="0"/>
            <a:ext cx="2682240" cy="1878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Daughter Board (bottom)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D61DE-0F83-42DB-B3F5-A3DE33F0BCC3}"/>
              </a:ext>
            </a:extLst>
          </p:cNvPr>
          <p:cNvSpPr/>
          <p:nvPr/>
        </p:nvSpPr>
        <p:spPr>
          <a:xfrm>
            <a:off x="992759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8D93A-EF2C-4B29-AD9B-65BB8BF75812}"/>
              </a:ext>
            </a:extLst>
          </p:cNvPr>
          <p:cNvSpPr/>
          <p:nvPr/>
        </p:nvSpPr>
        <p:spPr>
          <a:xfrm>
            <a:off x="778637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6E1686-6413-4A1A-A5CE-69A6A9F68E83}"/>
              </a:ext>
            </a:extLst>
          </p:cNvPr>
          <p:cNvSpPr/>
          <p:nvPr/>
        </p:nvSpPr>
        <p:spPr>
          <a:xfrm>
            <a:off x="7836855" y="520542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70F898-F152-4D59-935B-1AD73EAA3CF2}"/>
              </a:ext>
            </a:extLst>
          </p:cNvPr>
          <p:cNvSpPr/>
          <p:nvPr/>
        </p:nvSpPr>
        <p:spPr>
          <a:xfrm>
            <a:off x="7838758" y="1051557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AD9A0-72FD-4BBD-84B9-CD97CB45CD3A}"/>
              </a:ext>
            </a:extLst>
          </p:cNvPr>
          <p:cNvSpPr/>
          <p:nvPr/>
        </p:nvSpPr>
        <p:spPr>
          <a:xfrm>
            <a:off x="9984747" y="520542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8D0D4-C05F-49B2-A87F-5ECEDB647433}"/>
              </a:ext>
            </a:extLst>
          </p:cNvPr>
          <p:cNvSpPr/>
          <p:nvPr/>
        </p:nvSpPr>
        <p:spPr>
          <a:xfrm>
            <a:off x="9986650" y="1051557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74148-49CC-4D1F-A993-311F982AE193}"/>
              </a:ext>
            </a:extLst>
          </p:cNvPr>
          <p:cNvSpPr txBox="1"/>
          <p:nvPr/>
        </p:nvSpPr>
        <p:spPr>
          <a:xfrm>
            <a:off x="7786370" y="492161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927FC-513E-41CA-98BA-9077AE3901D1}"/>
              </a:ext>
            </a:extLst>
          </p:cNvPr>
          <p:cNvSpPr txBox="1"/>
          <p:nvPr/>
        </p:nvSpPr>
        <p:spPr>
          <a:xfrm>
            <a:off x="7795900" y="1027764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F350E1-D180-4779-AF4B-9F9138B33021}"/>
              </a:ext>
            </a:extLst>
          </p:cNvPr>
          <p:cNvSpPr txBox="1"/>
          <p:nvPr/>
        </p:nvSpPr>
        <p:spPr>
          <a:xfrm>
            <a:off x="9921247" y="494065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8476C0-7291-421F-9409-7640B28ADCCE}"/>
              </a:ext>
            </a:extLst>
          </p:cNvPr>
          <p:cNvSpPr txBox="1"/>
          <p:nvPr/>
        </p:nvSpPr>
        <p:spPr>
          <a:xfrm>
            <a:off x="6859917" y="3657084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C1F517-55B4-4D52-B935-B671AFEAA80B}"/>
              </a:ext>
            </a:extLst>
          </p:cNvPr>
          <p:cNvSpPr txBox="1"/>
          <p:nvPr/>
        </p:nvSpPr>
        <p:spPr>
          <a:xfrm>
            <a:off x="3673475" y="615998"/>
            <a:ext cx="869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 Pins</a:t>
            </a:r>
          </a:p>
          <a:p>
            <a:r>
              <a:rPr lang="en-US" dirty="0"/>
              <a:t>(male)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565A4A-C1C9-4C4B-A3CC-74B1BAB0F18C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4543425" y="939164"/>
            <a:ext cx="305435" cy="13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FDE9B2-B909-4649-B87C-3EFFCF57CE90}"/>
              </a:ext>
            </a:extLst>
          </p:cNvPr>
          <p:cNvSpPr/>
          <p:nvPr/>
        </p:nvSpPr>
        <p:spPr>
          <a:xfrm>
            <a:off x="3990963" y="2326426"/>
            <a:ext cx="6260483" cy="40405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 Board (top)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9E347C-CD8B-4582-BE0D-AF028CCB7523}"/>
              </a:ext>
            </a:extLst>
          </p:cNvPr>
          <p:cNvSpPr/>
          <p:nvPr/>
        </p:nvSpPr>
        <p:spPr>
          <a:xfrm>
            <a:off x="5065384" y="2759176"/>
            <a:ext cx="266700" cy="1409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3FC2B4-4D90-494A-982A-8FE03C8DD64D}"/>
              </a:ext>
            </a:extLst>
          </p:cNvPr>
          <p:cNvSpPr/>
          <p:nvPr/>
        </p:nvSpPr>
        <p:spPr>
          <a:xfrm>
            <a:off x="6820322" y="2759176"/>
            <a:ext cx="266700" cy="1409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18D90B-BDBE-4392-9A9E-75F92CC43812}"/>
              </a:ext>
            </a:extLst>
          </p:cNvPr>
          <p:cNvSpPr/>
          <p:nvPr/>
        </p:nvSpPr>
        <p:spPr>
          <a:xfrm rot="16200000">
            <a:off x="5418132" y="2673128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C68033-68AC-4EDC-B3E5-0CD5CC3FAE6F}"/>
              </a:ext>
            </a:extLst>
          </p:cNvPr>
          <p:cNvSpPr/>
          <p:nvPr/>
        </p:nvSpPr>
        <p:spPr>
          <a:xfrm rot="16200000">
            <a:off x="5418132" y="3815578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5651F4-1E5B-41D3-8FCA-134B421EA49B}"/>
              </a:ext>
            </a:extLst>
          </p:cNvPr>
          <p:cNvSpPr/>
          <p:nvPr/>
        </p:nvSpPr>
        <p:spPr>
          <a:xfrm rot="16200000">
            <a:off x="5418132" y="3244352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008CE8-48E2-4768-A48C-31627DBDD70A}"/>
              </a:ext>
            </a:extLst>
          </p:cNvPr>
          <p:cNvSpPr/>
          <p:nvPr/>
        </p:nvSpPr>
        <p:spPr>
          <a:xfrm rot="16200000">
            <a:off x="6467574" y="2673127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659B2-3D26-488D-BC17-A50B7B95F5BF}"/>
              </a:ext>
            </a:extLst>
          </p:cNvPr>
          <p:cNvSpPr/>
          <p:nvPr/>
        </p:nvSpPr>
        <p:spPr>
          <a:xfrm rot="16200000">
            <a:off x="6467574" y="3815577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B2E0A7-A202-4FB6-A294-FE53C7255A10}"/>
              </a:ext>
            </a:extLst>
          </p:cNvPr>
          <p:cNvSpPr/>
          <p:nvPr/>
        </p:nvSpPr>
        <p:spPr>
          <a:xfrm rot="16200000">
            <a:off x="6467574" y="3244351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D9FA36-AC6F-4352-B7F9-43EAFDCADBDC}"/>
              </a:ext>
            </a:extLst>
          </p:cNvPr>
          <p:cNvGrpSpPr/>
          <p:nvPr/>
        </p:nvGrpSpPr>
        <p:grpSpPr>
          <a:xfrm>
            <a:off x="5667218" y="2759174"/>
            <a:ext cx="103662" cy="266700"/>
            <a:chOff x="3217102" y="3351028"/>
            <a:chExt cx="388620" cy="11049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A558D6-B0E2-4700-BC9C-AE0590C5031F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03B739-C4C4-43BB-8107-683F6788BAA2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2BCD1EE-45AA-428E-B59A-F9F47D360C9F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745E86-929D-4EBE-ABD7-3FFD3787B442}"/>
              </a:ext>
            </a:extLst>
          </p:cNvPr>
          <p:cNvGrpSpPr/>
          <p:nvPr/>
        </p:nvGrpSpPr>
        <p:grpSpPr>
          <a:xfrm>
            <a:off x="6381526" y="2759174"/>
            <a:ext cx="103662" cy="266700"/>
            <a:chOff x="3217102" y="3351028"/>
            <a:chExt cx="388620" cy="1104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0F9B26-0FB5-4C6A-9783-8B89EA498435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95EC68-D348-478C-9F47-4D35C5041588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7A3BE1-7E1C-446A-9CC3-CD4D5890680E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B96B7B-6FF5-4655-8B30-5A2B50D19029}"/>
              </a:ext>
            </a:extLst>
          </p:cNvPr>
          <p:cNvGrpSpPr/>
          <p:nvPr/>
        </p:nvGrpSpPr>
        <p:grpSpPr>
          <a:xfrm>
            <a:off x="5667218" y="3325272"/>
            <a:ext cx="103662" cy="266700"/>
            <a:chOff x="3217102" y="3351028"/>
            <a:chExt cx="388620" cy="11049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F8EA58-C357-4382-BB62-4081D55280A1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8CB1E9-9B38-4876-9493-638503C3C5B3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92B1A1-9AC8-4E2D-BA20-E498A2E01BA2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205A8-6CDE-4B4C-9D28-10C5225F5764}"/>
              </a:ext>
            </a:extLst>
          </p:cNvPr>
          <p:cNvGrpSpPr/>
          <p:nvPr/>
        </p:nvGrpSpPr>
        <p:grpSpPr>
          <a:xfrm>
            <a:off x="6381526" y="3325272"/>
            <a:ext cx="103662" cy="266700"/>
            <a:chOff x="3217102" y="3351028"/>
            <a:chExt cx="388620" cy="11049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815E83-942B-4812-B226-C280F0C4E03A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53666A-45C5-4F14-85F2-24EFACEF449A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D79D693-8336-4C7A-B454-DB6F6A2E3029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1D1A0C-E0A6-4C9D-A44A-4D9A500AA539}"/>
              </a:ext>
            </a:extLst>
          </p:cNvPr>
          <p:cNvGrpSpPr/>
          <p:nvPr/>
        </p:nvGrpSpPr>
        <p:grpSpPr>
          <a:xfrm>
            <a:off x="5667218" y="3899164"/>
            <a:ext cx="103662" cy="266700"/>
            <a:chOff x="3217102" y="3351028"/>
            <a:chExt cx="388620" cy="11049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FE0EB5-B103-41D7-9E97-58A57EE4D446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9A234F-886A-4AE0-AD6B-12C0E317FC0E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E02A10-001B-4503-98A0-1F2E6C3408A4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F1E5B0-1577-4DE7-80BB-0C0CF1B4C363}"/>
              </a:ext>
            </a:extLst>
          </p:cNvPr>
          <p:cNvGrpSpPr/>
          <p:nvPr/>
        </p:nvGrpSpPr>
        <p:grpSpPr>
          <a:xfrm>
            <a:off x="6381526" y="3899164"/>
            <a:ext cx="103662" cy="266700"/>
            <a:chOff x="3217102" y="3351028"/>
            <a:chExt cx="388620" cy="11049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8E099E6-7F84-4304-B292-ABB5187E145A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D0A47A-A14A-42C2-A467-1B17366E790B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90CFDD-7A5B-4D53-B428-A5DC665E381C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FC0288BE-4A10-4731-A213-C88B9E9391B1}"/>
              </a:ext>
            </a:extLst>
          </p:cNvPr>
          <p:cNvSpPr/>
          <p:nvPr/>
        </p:nvSpPr>
        <p:spPr>
          <a:xfrm rot="16200000">
            <a:off x="8364859" y="2030581"/>
            <a:ext cx="266700" cy="28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FAD6F-DC15-4364-9D1B-B6F4775A94E9}"/>
              </a:ext>
            </a:extLst>
          </p:cNvPr>
          <p:cNvSpPr/>
          <p:nvPr/>
        </p:nvSpPr>
        <p:spPr>
          <a:xfrm>
            <a:off x="9861139" y="2933301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(right-angle)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AA6E8E6-379E-48F1-9C02-988167A6D8CC}"/>
              </a:ext>
            </a:extLst>
          </p:cNvPr>
          <p:cNvSpPr/>
          <p:nvPr/>
        </p:nvSpPr>
        <p:spPr>
          <a:xfrm rot="16200000">
            <a:off x="4394825" y="2924074"/>
            <a:ext cx="266700" cy="10744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5D1628-E816-497E-9794-986A4F9BAA20}"/>
              </a:ext>
            </a:extLst>
          </p:cNvPr>
          <p:cNvSpPr/>
          <p:nvPr/>
        </p:nvSpPr>
        <p:spPr>
          <a:xfrm>
            <a:off x="3989276" y="2951553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SMA to BNC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86A6A8-07DE-4C26-A6F3-E65027992F6C}"/>
              </a:ext>
            </a:extLst>
          </p:cNvPr>
          <p:cNvSpPr/>
          <p:nvPr/>
        </p:nvSpPr>
        <p:spPr>
          <a:xfrm>
            <a:off x="8364859" y="3421375"/>
            <a:ext cx="266700" cy="744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16CA2-A83F-4D9F-9E15-AD9DE6BB5C23}"/>
              </a:ext>
            </a:extLst>
          </p:cNvPr>
          <p:cNvGrpSpPr/>
          <p:nvPr/>
        </p:nvGrpSpPr>
        <p:grpSpPr>
          <a:xfrm rot="5400000">
            <a:off x="8152341" y="3579639"/>
            <a:ext cx="705496" cy="1409152"/>
            <a:chOff x="1635625" y="3521716"/>
            <a:chExt cx="705496" cy="14091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85323-8843-4AC0-808D-34E49085BB74}"/>
                </a:ext>
              </a:extLst>
            </p:cNvPr>
            <p:cNvSpPr/>
            <p:nvPr/>
          </p:nvSpPr>
          <p:spPr>
            <a:xfrm>
              <a:off x="1635625" y="3521718"/>
              <a:ext cx="266700" cy="1409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973DB6-863D-4D95-ACC2-D16EC90051F5}"/>
                </a:ext>
              </a:extLst>
            </p:cNvPr>
            <p:cNvSpPr/>
            <p:nvPr/>
          </p:nvSpPr>
          <p:spPr>
            <a:xfrm rot="16200000">
              <a:off x="1988373" y="343567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A62E89-1E31-4224-A484-BD7B1DAC71BD}"/>
                </a:ext>
              </a:extLst>
            </p:cNvPr>
            <p:cNvSpPr/>
            <p:nvPr/>
          </p:nvSpPr>
          <p:spPr>
            <a:xfrm rot="16200000">
              <a:off x="1988373" y="457812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254635-08E9-45C9-9201-4112165561D8}"/>
                </a:ext>
              </a:extLst>
            </p:cNvPr>
            <p:cNvSpPr/>
            <p:nvPr/>
          </p:nvSpPr>
          <p:spPr>
            <a:xfrm rot="16200000">
              <a:off x="1988373" y="4006894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FED259E-2C26-4ADF-9F48-4A027EB4944D}"/>
                </a:ext>
              </a:extLst>
            </p:cNvPr>
            <p:cNvGrpSpPr/>
            <p:nvPr/>
          </p:nvGrpSpPr>
          <p:grpSpPr>
            <a:xfrm>
              <a:off x="2237459" y="3521716"/>
              <a:ext cx="103662" cy="266700"/>
              <a:chOff x="3217102" y="3351028"/>
              <a:chExt cx="388620" cy="11049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A32E3-9EFF-4E3F-BA66-BC3C73833824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1D0B7A-8546-43AD-ACD9-21236B78F6DC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C1219B6-3EC9-401F-8C25-A7231477199E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5BB34BD-C961-44CF-84CD-4EA493F8BD0F}"/>
                </a:ext>
              </a:extLst>
            </p:cNvPr>
            <p:cNvGrpSpPr/>
            <p:nvPr/>
          </p:nvGrpSpPr>
          <p:grpSpPr>
            <a:xfrm>
              <a:off x="2237459" y="4087814"/>
              <a:ext cx="103662" cy="266700"/>
              <a:chOff x="3217102" y="3351028"/>
              <a:chExt cx="388620" cy="11049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282940B-00F8-484C-BE82-E13109398CBC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DF0A424-A408-48C7-A84B-B11C885817F9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D765AF5-D20C-420D-B369-7FA3753805A0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FD467FB-CADD-4535-9508-61000C01D43E}"/>
                </a:ext>
              </a:extLst>
            </p:cNvPr>
            <p:cNvGrpSpPr/>
            <p:nvPr/>
          </p:nvGrpSpPr>
          <p:grpSpPr>
            <a:xfrm>
              <a:off x="2237459" y="4661706"/>
              <a:ext cx="103662" cy="266700"/>
              <a:chOff x="3217102" y="3351028"/>
              <a:chExt cx="388620" cy="110490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0E650C-D23D-46D2-9A75-6E3C8BE3684D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1B47AD-3F76-471D-91BA-0197C4E4B604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6458EFC-52A9-4E39-8575-A28025B801B2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C04C427-9EAB-4658-A2C3-FCAFB9F9812A}"/>
              </a:ext>
            </a:extLst>
          </p:cNvPr>
          <p:cNvGrpSpPr/>
          <p:nvPr/>
        </p:nvGrpSpPr>
        <p:grpSpPr>
          <a:xfrm rot="16200000">
            <a:off x="8154803" y="4545670"/>
            <a:ext cx="705496" cy="1409152"/>
            <a:chOff x="1635625" y="3521716"/>
            <a:chExt cx="705496" cy="140915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604732C-4D0F-4C4B-BB8C-AED003FC7D6E}"/>
                </a:ext>
              </a:extLst>
            </p:cNvPr>
            <p:cNvSpPr/>
            <p:nvPr/>
          </p:nvSpPr>
          <p:spPr>
            <a:xfrm>
              <a:off x="1635625" y="3521718"/>
              <a:ext cx="266700" cy="1409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658CC6-A2E1-4769-83EE-3F93AAB4AD15}"/>
                </a:ext>
              </a:extLst>
            </p:cNvPr>
            <p:cNvSpPr/>
            <p:nvPr/>
          </p:nvSpPr>
          <p:spPr>
            <a:xfrm rot="16200000">
              <a:off x="1988373" y="343567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0A6F50-5A57-4277-9D4A-BF5D8D4D0A54}"/>
                </a:ext>
              </a:extLst>
            </p:cNvPr>
            <p:cNvSpPr/>
            <p:nvPr/>
          </p:nvSpPr>
          <p:spPr>
            <a:xfrm rot="16200000">
              <a:off x="1988373" y="457812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51701C5-A9EC-4E80-A8C9-3B81D2E773FF}"/>
                </a:ext>
              </a:extLst>
            </p:cNvPr>
            <p:cNvSpPr/>
            <p:nvPr/>
          </p:nvSpPr>
          <p:spPr>
            <a:xfrm rot="16200000">
              <a:off x="1988373" y="4006894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594088-60AD-43D5-B7D3-EB365BAEE40B}"/>
                </a:ext>
              </a:extLst>
            </p:cNvPr>
            <p:cNvGrpSpPr/>
            <p:nvPr/>
          </p:nvGrpSpPr>
          <p:grpSpPr>
            <a:xfrm>
              <a:off x="2237459" y="3521716"/>
              <a:ext cx="103662" cy="266700"/>
              <a:chOff x="3217102" y="3351028"/>
              <a:chExt cx="388620" cy="11049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C46218E-15B9-4174-9583-1EFCBBFBBE04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4F60DCF-3928-4E93-BDF0-5B0B0C05BDEA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62A824F-9717-443E-8892-D114963F5920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1B1B193-7327-497B-BD29-A0D6A61A1A14}"/>
                </a:ext>
              </a:extLst>
            </p:cNvPr>
            <p:cNvGrpSpPr/>
            <p:nvPr/>
          </p:nvGrpSpPr>
          <p:grpSpPr>
            <a:xfrm>
              <a:off x="2237459" y="4087814"/>
              <a:ext cx="103662" cy="266700"/>
              <a:chOff x="3217102" y="3351028"/>
              <a:chExt cx="388620" cy="11049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7C845B-D824-40BF-B73E-2E97E82F5339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8961CB-4D0E-4D49-BFFE-EA7CF79E20B3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69C10E0-62B5-4602-B9A3-D94B312CE185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3DF0205-2222-4293-BBC3-91C8143A8B37}"/>
                </a:ext>
              </a:extLst>
            </p:cNvPr>
            <p:cNvGrpSpPr/>
            <p:nvPr/>
          </p:nvGrpSpPr>
          <p:grpSpPr>
            <a:xfrm>
              <a:off x="2237459" y="4661706"/>
              <a:ext cx="103662" cy="266700"/>
              <a:chOff x="3217102" y="3351028"/>
              <a:chExt cx="388620" cy="11049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EC48712-6533-47F6-BBA9-9DDEA9F88E3C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327CF1C-845E-47FC-AAAA-3923B466538A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08BB464-0265-4EE5-BA3A-98EBE078B024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37C7BD-98C1-42EC-83FF-C777599E8268}"/>
              </a:ext>
            </a:extLst>
          </p:cNvPr>
          <p:cNvSpPr/>
          <p:nvPr/>
        </p:nvSpPr>
        <p:spPr>
          <a:xfrm>
            <a:off x="8364859" y="5298512"/>
            <a:ext cx="266700" cy="744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269AF98-4CF4-49B7-AED6-1BFE4F4C8161}"/>
              </a:ext>
            </a:extLst>
          </p:cNvPr>
          <p:cNvSpPr/>
          <p:nvPr/>
        </p:nvSpPr>
        <p:spPr>
          <a:xfrm rot="16200000">
            <a:off x="8292744" y="5489794"/>
            <a:ext cx="429756" cy="99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(Via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Ground Plane)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1B8488-9F97-4A61-A393-8468A2AF7077}"/>
              </a:ext>
            </a:extLst>
          </p:cNvPr>
          <p:cNvSpPr txBox="1"/>
          <p:nvPr/>
        </p:nvSpPr>
        <p:spPr>
          <a:xfrm>
            <a:off x="5336402" y="4655231"/>
            <a:ext cx="124502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 Pins</a:t>
            </a:r>
          </a:p>
          <a:p>
            <a:r>
              <a:rPr lang="en-US" dirty="0"/>
              <a:t>(female)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AD5E9-8F96-46F7-B8F9-F3F8C1F3A20A}"/>
              </a:ext>
            </a:extLst>
          </p:cNvPr>
          <p:cNvCxnSpPr>
            <a:stCxn id="125" idx="0"/>
            <a:endCxn id="81" idx="2"/>
          </p:cNvCxnSpPr>
          <p:nvPr/>
        </p:nvCxnSpPr>
        <p:spPr>
          <a:xfrm flipH="1" flipV="1">
            <a:off x="5719049" y="4165864"/>
            <a:ext cx="239864" cy="48936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232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Hyman, Mackenzie</dc:creator>
  <cp:lastModifiedBy>Hyman, Mackenzie</cp:lastModifiedBy>
  <cp:revision>46</cp:revision>
  <dcterms:created xsi:type="dcterms:W3CDTF">2022-04-05T15:48:06Z</dcterms:created>
  <dcterms:modified xsi:type="dcterms:W3CDTF">2022-04-28T19:17:36Z</dcterms:modified>
</cp:coreProperties>
</file>