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35AD4-EDF5-44EF-850B-5F7A5D7328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4BEFA0-DC2E-4C93-BA1F-EDECA5285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FB8E2F-867F-4A6A-A112-2FB035D9C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6998-90FB-4351-A924-0A9C01908252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2F8DF6-992B-4088-9671-14A6975A9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7CB516-488D-416B-BEF6-64EBD1874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4963-1C94-4FF0-9A0C-53CDA2792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90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C2D68B-BD58-4611-A534-C64DB7F1C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2E061A-E185-46A2-98D4-78A8F432D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55BE6B-A579-41AA-96E4-4D687FEEE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6998-90FB-4351-A924-0A9C01908252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C1EDC3-9832-4071-902E-4419322B7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457914-ABEF-49B9-A0F4-DC8F1BB70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4963-1C94-4FF0-9A0C-53CDA2792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44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E9C51D-F82D-4E01-A12C-7BA7387056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47257B-5A93-4E7D-BD7A-88A7286829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BA8AB3-CBE4-4449-8751-E5441D526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6998-90FB-4351-A924-0A9C01908252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C18009-50F8-41C3-BD65-3441ABC18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53E3F1-F6DA-4DD1-A2C4-5FB4D0E62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4963-1C94-4FF0-9A0C-53CDA2792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88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3090EC-A1A0-43F0-A5B6-0542CC760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6CF4EC-ECA7-4F67-A490-989D70325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D0E773-B3C6-451A-B27F-2BAA560B2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6998-90FB-4351-A924-0A9C01908252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72C616-8C5F-4615-848E-4957867F9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D06270-E195-4077-9A6D-3F9BF869E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4963-1C94-4FF0-9A0C-53CDA2792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82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E2BE5E-CAC9-466B-9AC0-756E32616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E6271D-FF78-44B9-AE5E-6A97563A9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96DDC5-D40F-4037-8585-6E9AACC91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6998-90FB-4351-A924-0A9C01908252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B9025C-AAFB-49FD-A455-E56ED9ADA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FA71BB-CB27-447B-B247-91B475B4F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4963-1C94-4FF0-9A0C-53CDA2792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205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F13525-A501-4946-A7F0-E5728D418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309361-9E73-4AB5-9DDA-95470F4A13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F9DF2D-72FB-4E68-8AE9-6440B22FA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009BA6-8278-44AE-BD4B-DFAB535D5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6998-90FB-4351-A924-0A9C01908252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55CFF4-5B61-430C-BA84-038FF3EDD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614CCE-7879-4A14-BB19-740B8285D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4963-1C94-4FF0-9A0C-53CDA2792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70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20DA14-6054-491D-97A9-E0B907A8B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4E9A4E-FCCF-4F26-BCB4-099C5F874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DE54EC-25FA-4831-8C69-64D0A2584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A893706-BB3F-47BA-BAFA-25006D4F16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D8E82B-5FC4-48D5-B19B-BC04B67CA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4ADBB7A-FA27-4259-8616-BE42F4F4C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6998-90FB-4351-A924-0A9C01908252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1349439-3471-422B-93A9-37B0BA963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269D07-1115-4696-974A-0DDF0DF94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4963-1C94-4FF0-9A0C-53CDA2792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032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5F9835-82D7-41BC-8E34-497991F33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677857-896F-4887-B351-FCEC3413F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6998-90FB-4351-A924-0A9C01908252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12CF0C-0D52-4129-A3DE-7AFDCFCDA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4A4916-8FDF-4AFC-B158-B04D0F095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4963-1C94-4FF0-9A0C-53CDA2792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50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3484A08-BB64-459F-814C-C88BB84B9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6998-90FB-4351-A924-0A9C01908252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31C52EC-926F-4257-A2B5-E2CECED34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EFAFC2-4911-43B6-A107-8C8FB5E04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4963-1C94-4FF0-9A0C-53CDA2792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86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8A22AB-5D34-4308-8FF0-44A3C4A7E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0DEDBC-FBB5-4D84-BFB2-DED750A7A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9D81C1-A646-4E7E-87F3-412B3B31E5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8C37B7-70EB-4CC6-9FC2-77F9B85A9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6998-90FB-4351-A924-0A9C01908252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3D611F-4804-491E-94D2-134B07079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11F262-524E-4696-ACE2-92AA450B5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4963-1C94-4FF0-9A0C-53CDA2792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4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F0BDAD-DC5F-4C1E-992F-B74CE25E4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249E55-2158-4A93-9060-B3E64D2922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574B6F-06F4-4528-9C5F-FF82FDC5F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91BDF4-C3D9-4F07-9918-164DE6B88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6998-90FB-4351-A924-0A9C01908252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68B26F-A48E-4AC5-A66D-BCFB4F703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9D2051-3B7C-45F9-B39D-3E9B62DB7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4963-1C94-4FF0-9A0C-53CDA2792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38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9FF7FDB-3602-44DB-9C4E-46EF4B64A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59F631-CCEA-4C69-9A2B-34EA002AB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0E8A56-D7DC-400B-AE8A-60A2385696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06998-90FB-4351-A924-0A9C01908252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36D2ED-288D-4070-82DF-FB3B9F26F0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666C5B-D9D3-4549-9BC1-0085F36D6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54963-1C94-4FF0-9A0C-53CDA2792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49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2F233B-C632-47F5-A112-F52EAE95D5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York and Toronto Comparison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7014EF-7141-4C94-A049-782C3AA75A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85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8981F5-C45B-4F73-A288-A68D69471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2C1F88-1E21-4EF9-8719-73C7C1B74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Analyzing the neighborhoods data of two large cities</a:t>
            </a:r>
          </a:p>
          <a:p>
            <a:pPr lvl="1"/>
            <a:r>
              <a:rPr lang="en-US" dirty="0"/>
              <a:t>New York City (NYC)</a:t>
            </a:r>
          </a:p>
          <a:p>
            <a:pPr lvl="1"/>
            <a:r>
              <a:rPr lang="en-US" dirty="0"/>
              <a:t>Toronto</a:t>
            </a:r>
          </a:p>
          <a:p>
            <a:pPr lvl="1"/>
            <a:endParaRPr lang="en-US" dirty="0"/>
          </a:p>
          <a:p>
            <a:r>
              <a:rPr lang="en-US" dirty="0"/>
              <a:t>By analyzing the properties between two cities, we can efficiently manage and organize the city based on the similarity and difference. </a:t>
            </a:r>
          </a:p>
        </p:txBody>
      </p:sp>
    </p:spTree>
    <p:extLst>
      <p:ext uri="{BB962C8B-B14F-4D97-AF65-F5344CB8AC3E}">
        <p14:creationId xmlns:p14="http://schemas.microsoft.com/office/powerpoint/2010/main" val="2290921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DBBB08-15AC-4525-9465-9B5A9C982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Acquisition	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FA26F1-616B-470E-A826-A05DCDB39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Neighborhood data</a:t>
            </a:r>
          </a:p>
          <a:p>
            <a:pPr lvl="1"/>
            <a:r>
              <a:rPr lang="en-US" dirty="0"/>
              <a:t>NYC data from ‘IBM developer skills network’</a:t>
            </a:r>
          </a:p>
          <a:p>
            <a:pPr lvl="1"/>
            <a:r>
              <a:rPr lang="en-US" dirty="0"/>
              <a:t>Toronto data from Wikipedia and Toronto government data</a:t>
            </a:r>
          </a:p>
          <a:p>
            <a:pPr lvl="1"/>
            <a:endParaRPr lang="en-US" dirty="0"/>
          </a:p>
          <a:p>
            <a:r>
              <a:rPr lang="en-US" b="1" dirty="0"/>
              <a:t>Venues data</a:t>
            </a:r>
          </a:p>
          <a:p>
            <a:pPr lvl="1"/>
            <a:r>
              <a:rPr lang="en-US" dirty="0"/>
              <a:t>Top 100 venues in each neighbor hood of the two cities from Foursquare API</a:t>
            </a:r>
          </a:p>
        </p:txBody>
      </p:sp>
    </p:spTree>
    <p:extLst>
      <p:ext uri="{BB962C8B-B14F-4D97-AF65-F5344CB8AC3E}">
        <p14:creationId xmlns:p14="http://schemas.microsoft.com/office/powerpoint/2010/main" val="1832368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636E80-D9B7-4497-BEE4-9A539C7C7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Processing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980EFF-1666-4007-93DF-B4A81E96A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 processing</a:t>
            </a:r>
          </a:p>
          <a:p>
            <a:pPr lvl="1"/>
            <a:r>
              <a:rPr lang="en-US" dirty="0"/>
              <a:t>Extracted the ‘Borough’, ‘Neighborhood’, ‘Latitude’, and ‘longitude’ data</a:t>
            </a:r>
          </a:p>
          <a:p>
            <a:pPr lvl="1"/>
            <a:r>
              <a:rPr lang="en-US" dirty="0"/>
              <a:t>Organizing it into the one data variables</a:t>
            </a:r>
          </a:p>
          <a:p>
            <a:pPr lvl="2"/>
            <a:r>
              <a:rPr lang="en-US" dirty="0"/>
              <a:t>‘</a:t>
            </a:r>
            <a:r>
              <a:rPr lang="en-US" dirty="0" err="1"/>
              <a:t>Ny_neighborhoods</a:t>
            </a:r>
            <a:r>
              <a:rPr lang="en-US" dirty="0"/>
              <a:t>’ and ‘</a:t>
            </a:r>
            <a:r>
              <a:rPr lang="en-US" dirty="0" err="1"/>
              <a:t>Toronto_neighborhoods</a:t>
            </a:r>
            <a:r>
              <a:rPr lang="en-US" dirty="0"/>
              <a:t>’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Import the top 100 venues data from Foursquare API</a:t>
            </a:r>
          </a:p>
          <a:p>
            <a:pPr lvl="1"/>
            <a:r>
              <a:rPr lang="en-US" dirty="0"/>
              <a:t>Find the most common venue category in Toronto and NYC (1</a:t>
            </a:r>
            <a:r>
              <a:rPr lang="en-US" baseline="30000" dirty="0"/>
              <a:t>st</a:t>
            </a:r>
            <a:r>
              <a:rPr lang="en-US" dirty="0"/>
              <a:t> to 10</a:t>
            </a:r>
            <a:r>
              <a:rPr lang="en-US" baseline="30000" dirty="0"/>
              <a:t>th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Plot the most common venue category with respect to the number of Venues in each city</a:t>
            </a:r>
          </a:p>
        </p:txBody>
      </p:sp>
    </p:spTree>
    <p:extLst>
      <p:ext uri="{BB962C8B-B14F-4D97-AF65-F5344CB8AC3E}">
        <p14:creationId xmlns:p14="http://schemas.microsoft.com/office/powerpoint/2010/main" val="604308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21E095-BA2B-41B0-9306-60921F69C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B1B8266-4EFE-4BB1-8FC6-323BF2E9F6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4771" y="1690688"/>
            <a:ext cx="4572000" cy="274320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F7217C2-46B7-4E47-B95B-D88BDAD14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6533" y="1690688"/>
            <a:ext cx="4572000" cy="2743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81197E-E2E6-4314-9840-BF086BAF5F0E}"/>
              </a:ext>
            </a:extLst>
          </p:cNvPr>
          <p:cNvSpPr txBox="1"/>
          <p:nvPr/>
        </p:nvSpPr>
        <p:spPr>
          <a:xfrm>
            <a:off x="879789" y="1321356"/>
            <a:ext cx="569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NYC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16151C-89B1-419D-B100-580054FBB515}"/>
              </a:ext>
            </a:extLst>
          </p:cNvPr>
          <p:cNvSpPr txBox="1"/>
          <p:nvPr/>
        </p:nvSpPr>
        <p:spPr>
          <a:xfrm>
            <a:off x="6066569" y="1321356"/>
            <a:ext cx="926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Toronto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7E8F4E-3B88-4A24-8E0F-6BDFD409FFDE}"/>
              </a:ext>
            </a:extLst>
          </p:cNvPr>
          <p:cNvSpPr txBox="1"/>
          <p:nvPr/>
        </p:nvSpPr>
        <p:spPr>
          <a:xfrm>
            <a:off x="587922" y="4803220"/>
            <a:ext cx="1029769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NYC, the world most populated cities, Residential Building is selected as the most common</a:t>
            </a:r>
          </a:p>
          <a:p>
            <a:r>
              <a:rPr lang="en-US" dirty="0"/>
              <a:t>venues, and the Salon/Barbershop, Doctor’s office followed.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Similarly, Toronto presents same trends of the most common venue category</a:t>
            </a:r>
          </a:p>
        </p:txBody>
      </p:sp>
    </p:spTree>
    <p:extLst>
      <p:ext uri="{BB962C8B-B14F-4D97-AF65-F5344CB8AC3E}">
        <p14:creationId xmlns:p14="http://schemas.microsoft.com/office/powerpoint/2010/main" val="1755280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0FDDD8-B3C1-4DAC-BDB9-21CA270B5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Discussion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3A5AF6-6D5F-4303-9E69-2895F82EE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cities show the similar behavior.</a:t>
            </a:r>
          </a:p>
          <a:p>
            <a:r>
              <a:rPr lang="en-US" dirty="0"/>
              <a:t>The reason is that the city needs to accommodate more than ten millions people. Thus, a lot of apartment and condo, and life related venues (restaurant, hospital, salon, etc.) have to be the priority in the city.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715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81582BEAB12D41A7151090E51E363A" ma:contentTypeVersion="6" ma:contentTypeDescription="Create a new document." ma:contentTypeScope="" ma:versionID="02a9f9ef8d62ab6c3b0499f6fe6ff6e0">
  <xsd:schema xmlns:xsd="http://www.w3.org/2001/XMLSchema" xmlns:xs="http://www.w3.org/2001/XMLSchema" xmlns:p="http://schemas.microsoft.com/office/2006/metadata/properties" xmlns:ns3="b683cfac-6e43-4b8f-b921-6074d76408ee" targetNamespace="http://schemas.microsoft.com/office/2006/metadata/properties" ma:root="true" ma:fieldsID="b775101f5f7575ad165e402298afb394" ns3:_="">
    <xsd:import namespace="b683cfac-6e43-4b8f-b921-6074d76408e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83cfac-6e43-4b8f-b921-6074d76408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60CF331-A024-48BF-A666-D076CE2590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683cfac-6e43-4b8f-b921-6074d76408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DDE0590-337F-467A-9663-1E2C73A498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63F30C3-7088-476F-BE75-38EC2842C8F5}">
  <ds:schemaRefs>
    <ds:schemaRef ds:uri="http://purl.org/dc/terms/"/>
    <ds:schemaRef ds:uri="b683cfac-6e43-4b8f-b921-6074d76408ee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259</Words>
  <Application>Microsoft Office PowerPoint</Application>
  <PresentationFormat>와이드스크린</PresentationFormat>
  <Paragraphs>33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테마</vt:lpstr>
      <vt:lpstr>New York and Toronto Comparison</vt:lpstr>
      <vt:lpstr>Introduction</vt:lpstr>
      <vt:lpstr>Data Acquisition </vt:lpstr>
      <vt:lpstr>Data Processing</vt:lpstr>
      <vt:lpstr>Results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York and Toronto Comparison</dc:title>
  <dc:creator>Myung-Gi Ji</dc:creator>
  <cp:lastModifiedBy>Myung-Gi Ji</cp:lastModifiedBy>
  <cp:revision>1</cp:revision>
  <dcterms:created xsi:type="dcterms:W3CDTF">2021-03-14T03:17:17Z</dcterms:created>
  <dcterms:modified xsi:type="dcterms:W3CDTF">2021-03-14T03:20:56Z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0x0101002681582BEAB12D41A7151090E51E363A</vt:lpwstr>
  </property>
</Properties>
</file>