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1247438" cy="2560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08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930" y="419068"/>
            <a:ext cx="8435579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930" y="1344928"/>
            <a:ext cx="8435579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948" y="136330"/>
            <a:ext cx="2425229" cy="217002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262" y="136330"/>
            <a:ext cx="7135093" cy="217002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3" y="638382"/>
            <a:ext cx="9700915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3" y="1713613"/>
            <a:ext cx="9700915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75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261" y="681651"/>
            <a:ext cx="4780161" cy="16247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4016" y="681651"/>
            <a:ext cx="4780161" cy="162470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6" y="136331"/>
            <a:ext cx="9700915" cy="4949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27" y="627712"/>
            <a:ext cx="4758193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727" y="935344"/>
            <a:ext cx="4758193" cy="1375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16" y="627712"/>
            <a:ext cx="4781626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4016" y="935344"/>
            <a:ext cx="4781626" cy="13757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3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70709"/>
            <a:ext cx="3627591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26" y="368684"/>
            <a:ext cx="5694015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768191"/>
            <a:ext cx="3627591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170709"/>
            <a:ext cx="3627591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1626" y="368684"/>
            <a:ext cx="5694015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768191"/>
            <a:ext cx="3627591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262" y="136331"/>
            <a:ext cx="9700915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62" y="681651"/>
            <a:ext cx="9700915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261" y="2373332"/>
            <a:ext cx="253067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ACB2-CE3D-A242-99C8-F1AB19133DA3}" type="datetimeFigureOut">
              <a:rPr lang="en-US" smtClean="0"/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5714" y="2373332"/>
            <a:ext cx="379601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503" y="2373332"/>
            <a:ext cx="2530674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6A8BC-C6DA-ED44-8F50-8AB75CB5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2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968" y="314277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Social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context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968" y="817406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Spatiotemporal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context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968" y="1320535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intentions</a:t>
            </a: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968" y="1823665"/>
            <a:ext cx="2743200" cy="413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content</a:t>
            </a:r>
            <a:endParaRPr lang="en-US" sz="2000" b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24986" y="543289"/>
            <a:ext cx="228600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Structured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e.g.,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“who-follows-whom”,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“who-published-what”</a:t>
            </a:r>
            <a:endParaRPr lang="zh-CN" alt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4986" y="1525458"/>
            <a:ext cx="2286000" cy="777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Unstructured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e.g.,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tweet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content,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news,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paper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abstract/full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  <a:endParaRPr lang="zh-CN" alt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2364" y="426221"/>
            <a:ext cx="2286000" cy="100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Multidimensional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network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human,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location,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time,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is-I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endParaRPr 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72364" y="1479738"/>
            <a:ext cx="2286000" cy="868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Heterogeneous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information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network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entities,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types,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attributes,</a:t>
            </a:r>
            <a:r>
              <a:rPr lang="zh-CN" altLang="en-US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is-IS" altLang="zh-CN" sz="14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endParaRPr 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28" y="133478"/>
            <a:ext cx="2926080" cy="2194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1" name="Elbow Connector 30"/>
          <p:cNvCxnSpPr>
            <a:stCxn id="4" idx="3"/>
            <a:endCxn id="8" idx="1"/>
          </p:cNvCxnSpPr>
          <p:nvPr/>
        </p:nvCxnSpPr>
        <p:spPr>
          <a:xfrm>
            <a:off x="2872168" y="520951"/>
            <a:ext cx="352818" cy="410958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3"/>
            <a:endCxn id="8" idx="1"/>
          </p:cNvCxnSpPr>
          <p:nvPr/>
        </p:nvCxnSpPr>
        <p:spPr>
          <a:xfrm flipV="1">
            <a:off x="2872168" y="931909"/>
            <a:ext cx="352818" cy="595300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3"/>
            <a:endCxn id="108" idx="1"/>
          </p:cNvCxnSpPr>
          <p:nvPr/>
        </p:nvCxnSpPr>
        <p:spPr>
          <a:xfrm flipV="1">
            <a:off x="2872168" y="2030344"/>
            <a:ext cx="352818" cy="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28968" y="42686"/>
            <a:ext cx="2743200" cy="20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Challenges in modeling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76" name="Straight Arrow Connector 75"/>
          <p:cNvCxnSpPr>
            <a:stCxn id="8" idx="3"/>
            <a:endCxn id="10" idx="1"/>
          </p:cNvCxnSpPr>
          <p:nvPr/>
        </p:nvCxnSpPr>
        <p:spPr>
          <a:xfrm flipV="1">
            <a:off x="5510986" y="929141"/>
            <a:ext cx="261378" cy="276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" idx="3"/>
            <a:endCxn id="11" idx="1"/>
          </p:cNvCxnSpPr>
          <p:nvPr/>
        </p:nvCxnSpPr>
        <p:spPr>
          <a:xfrm>
            <a:off x="5510986" y="1914078"/>
            <a:ext cx="261378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5629460" y="224918"/>
            <a:ext cx="2514600" cy="2194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18080" y="133478"/>
            <a:ext cx="173736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Representation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03" name="Elbow Connector 102"/>
          <p:cNvCxnSpPr>
            <a:stCxn id="5" idx="3"/>
            <a:endCxn id="8" idx="1"/>
          </p:cNvCxnSpPr>
          <p:nvPr/>
        </p:nvCxnSpPr>
        <p:spPr>
          <a:xfrm flipV="1">
            <a:off x="2872168" y="931915"/>
            <a:ext cx="352818" cy="92171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3224986" y="1847457"/>
            <a:ext cx="228600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883598" y="308219"/>
            <a:ext cx="54864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accent2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T1</a:t>
            </a:r>
            <a:endParaRPr lang="en-US" sz="2000" b="1" i="1" dirty="0">
              <a:solidFill>
                <a:schemeClr val="accent2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5182283" y="2339467"/>
            <a:ext cx="54864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T2</a:t>
            </a:r>
            <a:endParaRPr lang="en-US" sz="2000" b="1" i="1" dirty="0">
              <a:solidFill>
                <a:schemeClr val="accent5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740613" y="665127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prediction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740613" y="1102549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Recommendation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8740613" y="1543654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Fraud/spam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detection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8740613" y="1986216"/>
            <a:ext cx="23774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Summarization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649173" y="229713"/>
            <a:ext cx="2560320" cy="21945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786333" y="207946"/>
            <a:ext cx="2286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Intelligent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and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trustworthy</a:t>
            </a:r>
            <a:r>
              <a:rPr lang="zh-CN" altLang="en-US" sz="2000" i="1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systems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8098340" y="1205418"/>
            <a:ext cx="274320" cy="2743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126" name="Elbow Connector 125"/>
          <p:cNvCxnSpPr>
            <a:stCxn id="10" idx="3"/>
            <a:endCxn id="125" idx="0"/>
          </p:cNvCxnSpPr>
          <p:nvPr/>
        </p:nvCxnSpPr>
        <p:spPr>
          <a:xfrm>
            <a:off x="8058364" y="929147"/>
            <a:ext cx="177136" cy="276277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1" idx="3"/>
            <a:endCxn id="125" idx="4"/>
          </p:cNvCxnSpPr>
          <p:nvPr/>
        </p:nvCxnSpPr>
        <p:spPr>
          <a:xfrm flipV="1">
            <a:off x="8058364" y="1479738"/>
            <a:ext cx="177136" cy="43434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5" idx="6"/>
            <a:endCxn id="119" idx="1"/>
          </p:cNvCxnSpPr>
          <p:nvPr/>
        </p:nvCxnSpPr>
        <p:spPr>
          <a:xfrm flipV="1">
            <a:off x="8372660" y="848007"/>
            <a:ext cx="367953" cy="49457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5" idx="6"/>
            <a:endCxn id="120" idx="1"/>
          </p:cNvCxnSpPr>
          <p:nvPr/>
        </p:nvCxnSpPr>
        <p:spPr>
          <a:xfrm flipV="1">
            <a:off x="8372660" y="1285429"/>
            <a:ext cx="367953" cy="571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5" idx="6"/>
            <a:endCxn id="121" idx="1"/>
          </p:cNvCxnSpPr>
          <p:nvPr/>
        </p:nvCxnSpPr>
        <p:spPr>
          <a:xfrm>
            <a:off x="8372660" y="1342578"/>
            <a:ext cx="367953" cy="38395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5" idx="6"/>
            <a:endCxn id="122" idx="1"/>
          </p:cNvCxnSpPr>
          <p:nvPr/>
        </p:nvCxnSpPr>
        <p:spPr>
          <a:xfrm>
            <a:off x="8372660" y="1342578"/>
            <a:ext cx="367953" cy="8265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100533" y="658756"/>
            <a:ext cx="54864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T3</a:t>
            </a:r>
            <a:endParaRPr lang="en-US" sz="2000" b="1" i="1" dirty="0">
              <a:solidFill>
                <a:schemeClr val="accent6">
                  <a:lumMod val="75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416736" y="138273"/>
            <a:ext cx="18288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3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70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Times</vt:lpstr>
      <vt:lpstr>宋体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30</cp:revision>
  <dcterms:created xsi:type="dcterms:W3CDTF">2016-10-03T14:31:14Z</dcterms:created>
  <dcterms:modified xsi:type="dcterms:W3CDTF">2016-11-14T14:56:11Z</dcterms:modified>
</cp:coreProperties>
</file>