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10607675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/>
    <p:restoredTop sz="94666"/>
  </p:normalViewPr>
  <p:slideViewPr>
    <p:cSldViewPr snapToGrid="0" snapToObjects="1">
      <p:cViewPr varScale="1">
        <p:scale>
          <a:sx n="109" d="100"/>
          <a:sy n="109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960" y="1047539"/>
            <a:ext cx="7955756" cy="2228427"/>
          </a:xfrm>
        </p:spPr>
        <p:txBody>
          <a:bodyPr anchor="b"/>
          <a:lstStyle>
            <a:lvl1pPr algn="ctr">
              <a:defRPr sz="522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60" y="3361902"/>
            <a:ext cx="7955756" cy="1545378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810" indent="0" algn="ctr">
              <a:buNone/>
              <a:defRPr sz="1740"/>
            </a:lvl2pPr>
            <a:lvl3pPr marL="795619" indent="0" algn="ctr">
              <a:buNone/>
              <a:defRPr sz="1566"/>
            </a:lvl3pPr>
            <a:lvl4pPr marL="1193429" indent="0" algn="ctr">
              <a:buNone/>
              <a:defRPr sz="1392"/>
            </a:lvl4pPr>
            <a:lvl5pPr marL="1591239" indent="0" algn="ctr">
              <a:buNone/>
              <a:defRPr sz="1392"/>
            </a:lvl5pPr>
            <a:lvl6pPr marL="1989049" indent="0" algn="ctr">
              <a:buNone/>
              <a:defRPr sz="1392"/>
            </a:lvl6pPr>
            <a:lvl7pPr marL="2386858" indent="0" algn="ctr">
              <a:buNone/>
              <a:defRPr sz="1392"/>
            </a:lvl7pPr>
            <a:lvl8pPr marL="2784668" indent="0" algn="ctr">
              <a:buNone/>
              <a:defRPr sz="1392"/>
            </a:lvl8pPr>
            <a:lvl9pPr marL="3182478" indent="0" algn="ctr">
              <a:buNone/>
              <a:defRPr sz="1392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1117" y="340783"/>
            <a:ext cx="2287280" cy="542438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278" y="340783"/>
            <a:ext cx="6729244" cy="542438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53" y="1595756"/>
            <a:ext cx="9149120" cy="2662555"/>
          </a:xfrm>
        </p:spPr>
        <p:txBody>
          <a:bodyPr anchor="b"/>
          <a:lstStyle>
            <a:lvl1pPr>
              <a:defRPr sz="522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53" y="4283499"/>
            <a:ext cx="9149120" cy="1400175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>
                    <a:tint val="75000"/>
                  </a:schemeClr>
                </a:solidFill>
              </a:defRPr>
            </a:lvl1pPr>
            <a:lvl2pPr marL="39781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619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42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23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904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85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66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47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278" y="1703917"/>
            <a:ext cx="4508262" cy="406124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0135" y="1703917"/>
            <a:ext cx="4508262" cy="406124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340784"/>
            <a:ext cx="9149120" cy="123719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660" y="1569085"/>
            <a:ext cx="4487543" cy="76898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810" indent="0">
              <a:buNone/>
              <a:defRPr sz="1740" b="1"/>
            </a:lvl2pPr>
            <a:lvl3pPr marL="795619" indent="0">
              <a:buNone/>
              <a:defRPr sz="1566" b="1"/>
            </a:lvl3pPr>
            <a:lvl4pPr marL="1193429" indent="0">
              <a:buNone/>
              <a:defRPr sz="1392" b="1"/>
            </a:lvl4pPr>
            <a:lvl5pPr marL="1591239" indent="0">
              <a:buNone/>
              <a:defRPr sz="1392" b="1"/>
            </a:lvl5pPr>
            <a:lvl6pPr marL="1989049" indent="0">
              <a:buNone/>
              <a:defRPr sz="1392" b="1"/>
            </a:lvl6pPr>
            <a:lvl7pPr marL="2386858" indent="0">
              <a:buNone/>
              <a:defRPr sz="1392" b="1"/>
            </a:lvl7pPr>
            <a:lvl8pPr marL="2784668" indent="0">
              <a:buNone/>
              <a:defRPr sz="1392" b="1"/>
            </a:lvl8pPr>
            <a:lvl9pPr marL="3182478" indent="0">
              <a:buNone/>
              <a:defRPr sz="1392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660" y="2338070"/>
            <a:ext cx="4487543" cy="343894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0135" y="1569085"/>
            <a:ext cx="4509644" cy="768985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810" indent="0">
              <a:buNone/>
              <a:defRPr sz="1740" b="1"/>
            </a:lvl2pPr>
            <a:lvl3pPr marL="795619" indent="0">
              <a:buNone/>
              <a:defRPr sz="1566" b="1"/>
            </a:lvl3pPr>
            <a:lvl4pPr marL="1193429" indent="0">
              <a:buNone/>
              <a:defRPr sz="1392" b="1"/>
            </a:lvl4pPr>
            <a:lvl5pPr marL="1591239" indent="0">
              <a:buNone/>
              <a:defRPr sz="1392" b="1"/>
            </a:lvl5pPr>
            <a:lvl6pPr marL="1989049" indent="0">
              <a:buNone/>
              <a:defRPr sz="1392" b="1"/>
            </a:lvl6pPr>
            <a:lvl7pPr marL="2386858" indent="0">
              <a:buNone/>
              <a:defRPr sz="1392" b="1"/>
            </a:lvl7pPr>
            <a:lvl8pPr marL="2784668" indent="0">
              <a:buNone/>
              <a:defRPr sz="1392" b="1"/>
            </a:lvl8pPr>
            <a:lvl9pPr marL="3182478" indent="0">
              <a:buNone/>
              <a:defRPr sz="1392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135" y="2338070"/>
            <a:ext cx="4509644" cy="343894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8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426720"/>
            <a:ext cx="3421251" cy="149352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644" y="921597"/>
            <a:ext cx="5370135" cy="4548717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1920240"/>
            <a:ext cx="3421251" cy="3557482"/>
          </a:xfrm>
        </p:spPr>
        <p:txBody>
          <a:bodyPr/>
          <a:lstStyle>
            <a:lvl1pPr marL="0" indent="0">
              <a:buNone/>
              <a:defRPr sz="1392"/>
            </a:lvl1pPr>
            <a:lvl2pPr marL="397810" indent="0">
              <a:buNone/>
              <a:defRPr sz="1218"/>
            </a:lvl2pPr>
            <a:lvl3pPr marL="795619" indent="0">
              <a:buNone/>
              <a:defRPr sz="1044"/>
            </a:lvl3pPr>
            <a:lvl4pPr marL="1193429" indent="0">
              <a:buNone/>
              <a:defRPr sz="870"/>
            </a:lvl4pPr>
            <a:lvl5pPr marL="1591239" indent="0">
              <a:buNone/>
              <a:defRPr sz="870"/>
            </a:lvl5pPr>
            <a:lvl6pPr marL="1989049" indent="0">
              <a:buNone/>
              <a:defRPr sz="870"/>
            </a:lvl6pPr>
            <a:lvl7pPr marL="2386858" indent="0">
              <a:buNone/>
              <a:defRPr sz="870"/>
            </a:lvl7pPr>
            <a:lvl8pPr marL="2784668" indent="0">
              <a:buNone/>
              <a:defRPr sz="870"/>
            </a:lvl8pPr>
            <a:lvl9pPr marL="3182478" indent="0">
              <a:buNone/>
              <a:defRPr sz="87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426720"/>
            <a:ext cx="3421251" cy="149352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9644" y="921597"/>
            <a:ext cx="5370135" cy="4548717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810" indent="0">
              <a:buNone/>
              <a:defRPr sz="2436"/>
            </a:lvl2pPr>
            <a:lvl3pPr marL="795619" indent="0">
              <a:buNone/>
              <a:defRPr sz="2088"/>
            </a:lvl3pPr>
            <a:lvl4pPr marL="1193429" indent="0">
              <a:buNone/>
              <a:defRPr sz="1740"/>
            </a:lvl4pPr>
            <a:lvl5pPr marL="1591239" indent="0">
              <a:buNone/>
              <a:defRPr sz="1740"/>
            </a:lvl5pPr>
            <a:lvl6pPr marL="1989049" indent="0">
              <a:buNone/>
              <a:defRPr sz="1740"/>
            </a:lvl6pPr>
            <a:lvl7pPr marL="2386858" indent="0">
              <a:buNone/>
              <a:defRPr sz="1740"/>
            </a:lvl7pPr>
            <a:lvl8pPr marL="2784668" indent="0">
              <a:buNone/>
              <a:defRPr sz="1740"/>
            </a:lvl8pPr>
            <a:lvl9pPr marL="3182478" indent="0">
              <a:buNone/>
              <a:defRPr sz="174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1920240"/>
            <a:ext cx="3421251" cy="3557482"/>
          </a:xfrm>
        </p:spPr>
        <p:txBody>
          <a:bodyPr/>
          <a:lstStyle>
            <a:lvl1pPr marL="0" indent="0">
              <a:buNone/>
              <a:defRPr sz="1392"/>
            </a:lvl1pPr>
            <a:lvl2pPr marL="397810" indent="0">
              <a:buNone/>
              <a:defRPr sz="1218"/>
            </a:lvl2pPr>
            <a:lvl3pPr marL="795619" indent="0">
              <a:buNone/>
              <a:defRPr sz="1044"/>
            </a:lvl3pPr>
            <a:lvl4pPr marL="1193429" indent="0">
              <a:buNone/>
              <a:defRPr sz="870"/>
            </a:lvl4pPr>
            <a:lvl5pPr marL="1591239" indent="0">
              <a:buNone/>
              <a:defRPr sz="870"/>
            </a:lvl5pPr>
            <a:lvl6pPr marL="1989049" indent="0">
              <a:buNone/>
              <a:defRPr sz="870"/>
            </a:lvl6pPr>
            <a:lvl7pPr marL="2386858" indent="0">
              <a:buNone/>
              <a:defRPr sz="870"/>
            </a:lvl7pPr>
            <a:lvl8pPr marL="2784668" indent="0">
              <a:buNone/>
              <a:defRPr sz="870"/>
            </a:lvl8pPr>
            <a:lvl9pPr marL="3182478" indent="0">
              <a:buNone/>
              <a:defRPr sz="87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278" y="340784"/>
            <a:ext cx="914912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1703917"/>
            <a:ext cx="914912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278" y="5932594"/>
            <a:ext cx="238672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A0B2-29EA-6143-B0AB-40EC39D4626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3793" y="5932594"/>
            <a:ext cx="35800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670" y="5932594"/>
            <a:ext cx="238672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633B-76DD-4642-9B3D-37B6F51F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95619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905" indent="-198905" algn="l" defTabSz="795619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715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524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334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90144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95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76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57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138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810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61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42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23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904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858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668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478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19456" y="83408"/>
            <a:ext cx="10191750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(#1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President Blaise </a:t>
            </a:r>
            <a:r>
              <a:rPr lang="en-US" sz="2400" dirty="0" err="1">
                <a:latin typeface="Times" charset="0"/>
                <a:ea typeface="Times" charset="0"/>
                <a:cs typeface="Times" charset="0"/>
              </a:rPr>
              <a:t>Compao</a:t>
            </a:r>
            <a:r>
              <a:rPr lang="en-US" altLang="zh-CN" sz="2400" dirty="0" err="1">
                <a:latin typeface="Times" charset="0"/>
                <a:ea typeface="Times" charset="0"/>
                <a:cs typeface="Times" charset="0"/>
              </a:rPr>
              <a:t>ré</a:t>
            </a:r>
            <a:r>
              <a:rPr lang="en-US" sz="2400" dirty="0" err="1">
                <a:latin typeface="Times" charset="0"/>
                <a:ea typeface="Times" charset="0"/>
                <a:cs typeface="Times" charset="0"/>
              </a:rPr>
              <a:t>’s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government of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Burkina Faso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was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founded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CN" sz="2400" dirty="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”</a:t>
            </a:r>
            <a:endParaRPr lang="zh-CN" altLang="en-US" sz="2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(#2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“President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Barack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Obama’s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government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U.S.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claimed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that</a:t>
            </a:r>
            <a:r>
              <a:rPr lang="mr-IN" altLang="zh-CN" sz="2400" dirty="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”</a:t>
            </a:r>
            <a:endParaRPr lang="en-US" sz="2400" dirty="0"/>
          </a:p>
          <a:p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(#3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“U.S.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President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Barack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Obama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visited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CN" sz="2400" dirty="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”</a:t>
            </a:r>
            <a:endParaRPr lang="zh-CN" alt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2347723" y="5425006"/>
            <a:ext cx="6155338" cy="46717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⟨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Burkina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Faso,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{president},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Blaise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err="1">
                <a:latin typeface="Times" charset="0"/>
                <a:ea typeface="Times" charset="0"/>
                <a:cs typeface="Times" charset="0"/>
              </a:rPr>
              <a:t>Compaoré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⟩</a:t>
            </a:r>
            <a:endParaRPr lang="en-US" sz="24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110813" y="4236697"/>
            <a:ext cx="5056736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⟨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$C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OUNTRY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{president},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$P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OLITICIAN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⟩</a:t>
            </a:r>
            <a:endParaRPr lang="en-US" sz="2400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906905" y="2115092"/>
            <a:ext cx="7467600" cy="84202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⎡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pr</a:t>
            </a:r>
            <a:r>
              <a:rPr lang="en-US" sz="2400" b="1" dirty="0">
                <a:latin typeface="Times" charset="0"/>
                <a:ea typeface="Times" charset="0"/>
                <a:cs typeface="Times" charset="0"/>
              </a:rPr>
              <a:t>esident 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$P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ERSON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.P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OLITICIAN</a:t>
            </a:r>
            <a:r>
              <a:rPr lang="zh-CN" altLang="en-US" sz="24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b="1" dirty="0">
                <a:latin typeface="Times" charset="0"/>
                <a:ea typeface="Times" charset="0"/>
                <a:cs typeface="Times" charset="0"/>
              </a:rPr>
              <a:t>’s</a:t>
            </a:r>
            <a:r>
              <a:rPr lang="zh-CN" altLang="en-US" sz="24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b="1" dirty="0">
                <a:latin typeface="Times" charset="0"/>
                <a:ea typeface="Times" charset="0"/>
                <a:cs typeface="Times" charset="0"/>
              </a:rPr>
              <a:t>government of</a:t>
            </a:r>
            <a:r>
              <a:rPr lang="zh-CN" altLang="en-US" sz="24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$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OCATION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.C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OUNTRY</a:t>
            </a:r>
            <a:r>
              <a:rPr lang="zh-CN" altLang="en-US" sz="20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⎦</a:t>
            </a:r>
            <a:r>
              <a:rPr lang="zh-CN" altLang="en-US" sz="24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was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founded</a:t>
            </a:r>
            <a:r>
              <a:rPr lang="mr-IN" altLang="zh-CN" sz="2400" dirty="0">
                <a:latin typeface="Times" charset="0"/>
                <a:ea typeface="Times" charset="0"/>
                <a:cs typeface="Times" charset="0"/>
              </a:rPr>
              <a:t>…</a:t>
            </a:r>
            <a:endParaRPr lang="en-US" sz="2400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906905" y="2923753"/>
            <a:ext cx="7467600" cy="46166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⎡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$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OCATION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.C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OUNTRY 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2400" b="1" dirty="0">
                <a:latin typeface="Times" charset="0"/>
                <a:ea typeface="Times" charset="0"/>
                <a:cs typeface="Times" charset="0"/>
              </a:rPr>
              <a:t>resident</a:t>
            </a:r>
            <a:r>
              <a:rPr lang="zh-CN" altLang="en-US" sz="24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$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ERSON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</a:rPr>
              <a:t>.P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OLITICIAN</a:t>
            </a:r>
            <a:r>
              <a:rPr lang="zh-CN" altLang="en-US" sz="20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⎦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mr-IN" altLang="zh-CN" sz="2400" dirty="0">
                <a:latin typeface="Times" charset="0"/>
                <a:ea typeface="Times" charset="0"/>
                <a:cs typeface="Times" charset="0"/>
              </a:rPr>
              <a:t>…</a:t>
            </a:r>
            <a:endParaRPr lang="en-US" sz="2400" dirty="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2347721" y="5857710"/>
            <a:ext cx="6155340" cy="46717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          ⟨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U.S.,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{president},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Barack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Obama</a:t>
            </a:r>
            <a:r>
              <a:rPr lang="zh-CN" altLang="en-US" sz="2400" dirty="0">
                <a:latin typeface="Times" charset="0"/>
                <a:ea typeface="Times" charset="0"/>
                <a:cs typeface="Times" charset="0"/>
              </a:rPr>
              <a:t>⟩</a:t>
            </a:r>
            <a:endParaRPr lang="en-US" sz="2400" dirty="0"/>
          </a:p>
        </p:txBody>
      </p:sp>
      <p:sp>
        <p:nvSpPr>
          <p:cNvPr id="136" name="Rectangle 135"/>
          <p:cNvSpPr/>
          <p:nvPr/>
        </p:nvSpPr>
        <p:spPr>
          <a:xfrm>
            <a:off x="1800224" y="2075081"/>
            <a:ext cx="7680960" cy="1400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5" name="Elbow Connector 144"/>
          <p:cNvCxnSpPr>
            <a:stCxn id="171" idx="3"/>
            <a:endCxn id="136" idx="3"/>
          </p:cNvCxnSpPr>
          <p:nvPr/>
        </p:nvCxnSpPr>
        <p:spPr>
          <a:xfrm flipV="1">
            <a:off x="8392438" y="2775097"/>
            <a:ext cx="1088746" cy="3123310"/>
          </a:xfrm>
          <a:prstGeom prst="bentConnector3">
            <a:avLst>
              <a:gd name="adj1" fmla="val 1209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71" idx="1"/>
            <a:endCxn id="7" idx="1"/>
          </p:cNvCxnSpPr>
          <p:nvPr/>
        </p:nvCxnSpPr>
        <p:spPr>
          <a:xfrm rot="10800000" flipH="1">
            <a:off x="2480153" y="4467531"/>
            <a:ext cx="630660" cy="1430879"/>
          </a:xfrm>
          <a:prstGeom prst="bentConnector3">
            <a:avLst>
              <a:gd name="adj1" fmla="val -362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36" idx="0"/>
          </p:cNvCxnSpPr>
          <p:nvPr/>
        </p:nvCxnSpPr>
        <p:spPr>
          <a:xfrm>
            <a:off x="5639184" y="1293562"/>
            <a:ext cx="1520" cy="781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951032" y="3475114"/>
            <a:ext cx="1" cy="753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152301" y="1400354"/>
            <a:ext cx="34980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Meta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pattern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segmentation</a:t>
            </a:r>
            <a:endParaRPr lang="en-US" sz="2400" i="1" dirty="0"/>
          </a:p>
        </p:txBody>
      </p:sp>
      <p:sp>
        <p:nvSpPr>
          <p:cNvPr id="160" name="Rectangle 159"/>
          <p:cNvSpPr/>
          <p:nvPr/>
        </p:nvSpPr>
        <p:spPr>
          <a:xfrm>
            <a:off x="8682018" y="3868080"/>
            <a:ext cx="1857658" cy="1198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Group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synonymous</a:t>
            </a:r>
            <a:endParaRPr lang="zh-CN" altLang="en-US" sz="2400" i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meta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patterns</a:t>
            </a:r>
            <a:endParaRPr lang="en-US" sz="2400" i="1" dirty="0"/>
          </a:p>
        </p:txBody>
      </p:sp>
      <p:cxnSp>
        <p:nvCxnSpPr>
          <p:cNvPr id="164" name="Elbow Connector 163"/>
          <p:cNvCxnSpPr>
            <a:stCxn id="171" idx="1"/>
            <a:endCxn id="136" idx="1"/>
          </p:cNvCxnSpPr>
          <p:nvPr/>
        </p:nvCxnSpPr>
        <p:spPr>
          <a:xfrm rot="10800000">
            <a:off x="1800227" y="2775097"/>
            <a:ext cx="679929" cy="3123310"/>
          </a:xfrm>
          <a:prstGeom prst="bentConnector3">
            <a:avLst>
              <a:gd name="adj1" fmla="val 1336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29252" y="3650460"/>
            <a:ext cx="2067651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Adjust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types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for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appropriate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granularity</a:t>
            </a:r>
            <a:endParaRPr lang="zh-CN" altLang="en-US" sz="2400" i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$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altLang="zh-CN" sz="1400" b="1" dirty="0">
                <a:latin typeface="Times" charset="0"/>
                <a:ea typeface="Times" charset="0"/>
                <a:cs typeface="Times" charset="0"/>
              </a:rPr>
              <a:t>OCATION</a:t>
            </a:r>
            <a:endParaRPr lang="zh-CN" altLang="en-US" sz="1400" b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or</a:t>
            </a:r>
            <a:r>
              <a:rPr lang="zh-CN" altLang="en-US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$C</a:t>
            </a:r>
            <a:r>
              <a:rPr lang="en-US" altLang="zh-CN" sz="1400" b="1" dirty="0">
                <a:latin typeface="Times" charset="0"/>
                <a:ea typeface="Times" charset="0"/>
                <a:cs typeface="Times" charset="0"/>
              </a:rPr>
              <a:t>OUNTRY</a:t>
            </a:r>
            <a:r>
              <a:rPr lang="en-US" altLang="zh-CN" b="1" dirty="0">
                <a:latin typeface="Times" charset="0"/>
                <a:ea typeface="Times" charset="0"/>
                <a:cs typeface="Times" charset="0"/>
              </a:rPr>
              <a:t>?</a:t>
            </a:r>
            <a:endParaRPr lang="en-US" i="1" dirty="0"/>
          </a:p>
        </p:txBody>
      </p:sp>
      <p:sp>
        <p:nvSpPr>
          <p:cNvPr id="171" name="Rectangle 170"/>
          <p:cNvSpPr/>
          <p:nvPr/>
        </p:nvSpPr>
        <p:spPr>
          <a:xfrm>
            <a:off x="2480155" y="5475428"/>
            <a:ext cx="5912285" cy="845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54974" y="1621768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Meta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patterns:</a:t>
            </a:r>
            <a:r>
              <a:rPr lang="zh-CN" altLang="en-US" sz="2400" i="1" dirty="0">
                <a:latin typeface="Times" charset="0"/>
                <a:ea typeface="Times" charset="0"/>
                <a:cs typeface="Times" charset="0"/>
              </a:rPr>
              <a:t> 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018051" y="3564240"/>
            <a:ext cx="3449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Type-level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⟨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entity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type,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attribute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name,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value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type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⟩</a:t>
            </a:r>
            <a:r>
              <a:rPr lang="zh-CN" altLang="en-US" sz="2000" i="1" dirty="0"/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tuple:</a:t>
            </a:r>
            <a:endParaRPr lang="en-US" sz="2000" i="1" dirty="0"/>
          </a:p>
        </p:txBody>
      </p:sp>
      <p:sp>
        <p:nvSpPr>
          <p:cNvPr id="21" name="Rectangle 20"/>
          <p:cNvSpPr/>
          <p:nvPr/>
        </p:nvSpPr>
        <p:spPr>
          <a:xfrm>
            <a:off x="2646453" y="4802543"/>
            <a:ext cx="3124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Entity-level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⟨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entity,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attribute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name,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attribute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value</a:t>
            </a:r>
            <a:r>
              <a:rPr lang="zh-CN" altLang="en-US" sz="2000" i="1" dirty="0">
                <a:latin typeface="Times" charset="0"/>
                <a:ea typeface="Times" charset="0"/>
                <a:cs typeface="Times" charset="0"/>
              </a:rPr>
              <a:t>⟩</a:t>
            </a:r>
            <a:r>
              <a:rPr lang="zh-CN" altLang="en-US" sz="2000" i="1" dirty="0"/>
              <a:t> </a:t>
            </a:r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tuple:</a:t>
            </a:r>
            <a:endParaRPr lang="en-US" sz="2000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951032" y="4685602"/>
            <a:ext cx="1523" cy="785435"/>
          </a:xfrm>
          <a:prstGeom prst="straightConnector1">
            <a:avLst/>
          </a:prstGeom>
          <a:ln w="10160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39254" y="4662820"/>
            <a:ext cx="1448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Joint</a:t>
            </a:r>
            <a:endParaRPr lang="zh-CN" altLang="en-US" sz="2400" i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i="1" dirty="0">
                <a:latin typeface="Times" charset="0"/>
                <a:ea typeface="Times" charset="0"/>
                <a:cs typeface="Times" charset="0"/>
              </a:rPr>
              <a:t>extraction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395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141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63</cp:revision>
  <dcterms:created xsi:type="dcterms:W3CDTF">2016-11-09T01:46:15Z</dcterms:created>
  <dcterms:modified xsi:type="dcterms:W3CDTF">2016-11-10T21:37:46Z</dcterms:modified>
</cp:coreProperties>
</file>