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3790"/>
  </p:normalViewPr>
  <p:slideViewPr>
    <p:cSldViewPr snapToGrid="0" snapToObjects="1">
      <p:cViewPr varScale="1">
        <p:scale>
          <a:sx n="101" d="100"/>
          <a:sy n="101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F95D-AD44-7847-A6B4-CCFF2D8316B0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0"/>
            <a:ext cx="8229600" cy="4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1" y="0"/>
            <a:ext cx="66151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48" y="673100"/>
            <a:ext cx="8229600" cy="22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76" y="0"/>
            <a:ext cx="62758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558800"/>
            <a:ext cx="8229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MengJiang</cp:lastModifiedBy>
  <cp:revision>21</cp:revision>
  <dcterms:created xsi:type="dcterms:W3CDTF">2015-11-10T20:05:56Z</dcterms:created>
  <dcterms:modified xsi:type="dcterms:W3CDTF">2016-09-22T19:22:11Z</dcterms:modified>
</cp:coreProperties>
</file>