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66"/>
  </p:normalViewPr>
  <p:slideViewPr>
    <p:cSldViewPr snapToGrid="0" snapToObjects="1">
      <p:cViewPr varScale="1">
        <p:scale>
          <a:sx n="102" d="100"/>
          <a:sy n="102" d="100"/>
        </p:scale>
        <p:origin x="4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4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2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03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8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13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57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259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489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59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990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461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15CE3B-78F1-964A-8B59-1D633592F55D}" type="datetimeFigureOut">
              <a:rPr lang="en-US" smtClean="0"/>
              <a:t>1/20/16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018CA-E4CA-914D-B677-91DFC5F250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6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26" y="3894595"/>
            <a:ext cx="4498760" cy="244609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143" y="6067359"/>
            <a:ext cx="934933" cy="51837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7916" y="6339622"/>
            <a:ext cx="1158727" cy="518378"/>
          </a:xfrm>
          <a:prstGeom prst="rect">
            <a:avLst/>
          </a:prstGeom>
        </p:spPr>
      </p:pic>
      <p:sp>
        <p:nvSpPr>
          <p:cNvPr id="7" name="下箭头 46"/>
          <p:cNvSpPr/>
          <p:nvPr/>
        </p:nvSpPr>
        <p:spPr>
          <a:xfrm rot="15085090">
            <a:off x="6664203" y="5920146"/>
            <a:ext cx="453295" cy="604486"/>
          </a:xfrm>
          <a:prstGeom prst="downArrow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/>
          </a:p>
        </p:txBody>
      </p:sp>
      <p:sp>
        <p:nvSpPr>
          <p:cNvPr id="8" name="Rectangle 7"/>
          <p:cNvSpPr/>
          <p:nvPr/>
        </p:nvSpPr>
        <p:spPr>
          <a:xfrm>
            <a:off x="6137503" y="3695305"/>
            <a:ext cx="591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smtClean="0">
                <a:solidFill>
                  <a:srgbClr val="FF0000"/>
                </a:solidFill>
              </a:rPr>
              <a:t>C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556087" y="3826080"/>
            <a:ext cx="591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A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805490" y="3493128"/>
            <a:ext cx="59182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4400" b="1" dirty="0" smtClean="0">
                <a:solidFill>
                  <a:srgbClr val="FF0000"/>
                </a:solidFill>
              </a:rPr>
              <a:t>B</a:t>
            </a:r>
            <a:endParaRPr lang="en-US" sz="4400" b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21404" y="97033"/>
            <a:ext cx="9117048" cy="38472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Little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is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Much: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Bridging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b="1" dirty="0" smtClean="0">
                <a:latin typeface="Times" charset="0"/>
                <a:ea typeface="Times" charset="0"/>
                <a:cs typeface="Times" charset="0"/>
              </a:rPr>
              <a:t>Cross-Platform</a:t>
            </a:r>
            <a:endParaRPr lang="zh-CN" altLang="en-US" sz="4200" b="1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Behaviors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through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Overlapped</a:t>
            </a:r>
            <a:r>
              <a:rPr lang="zh-CN" altLang="en-US" sz="4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4200" dirty="0" smtClean="0">
                <a:latin typeface="Times" charset="0"/>
                <a:ea typeface="Times" charset="0"/>
                <a:cs typeface="Times" charset="0"/>
              </a:rPr>
              <a:t>Crowds</a:t>
            </a:r>
            <a:endParaRPr lang="zh-CN" altLang="en-US" sz="42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3200" dirty="0" err="1" smtClean="0">
                <a:latin typeface="Times" charset="0"/>
                <a:ea typeface="Times" charset="0"/>
                <a:cs typeface="Times" charset="0"/>
              </a:rPr>
              <a:t>Meng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Jiang,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Peng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Cui,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err="1" smtClean="0">
                <a:latin typeface="Times" charset="0"/>
                <a:ea typeface="Times" charset="0"/>
                <a:cs typeface="Times" charset="0"/>
              </a:rPr>
              <a:t>Shiqiang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Yang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(Tsinghua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U),</a:t>
            </a:r>
            <a:endParaRPr lang="zh-CN" altLang="en-US" sz="32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Nicholas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Jing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Yuan,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Xing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err="1" smtClean="0">
                <a:latin typeface="Times" charset="0"/>
                <a:ea typeface="Times" charset="0"/>
                <a:cs typeface="Times" charset="0"/>
              </a:rPr>
              <a:t>Xie</a:t>
            </a:r>
            <a:r>
              <a:rPr lang="zh-CN" altLang="en-US" sz="32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3200" dirty="0" smtClean="0">
                <a:latin typeface="Times" charset="0"/>
                <a:ea typeface="Times" charset="0"/>
                <a:cs typeface="Times" charset="0"/>
              </a:rPr>
              <a:t>(MSRA)</a:t>
            </a:r>
            <a:endParaRPr lang="zh-CN" altLang="en-US" sz="3200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sz="3200" i="1" dirty="0">
                <a:latin typeface="Times" charset="0"/>
                <a:ea typeface="Times" charset="0"/>
                <a:cs typeface="Times" charset="0"/>
              </a:rPr>
              <a:t>Q: Can we transfer the auxiliary big data </a:t>
            </a:r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A</a:t>
            </a:r>
            <a:endParaRPr lang="zh-CN" altLang="en-US" sz="3200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to </a:t>
            </a:r>
            <a:r>
              <a:rPr lang="en-US" sz="3200" i="1" dirty="0">
                <a:latin typeface="Times" charset="0"/>
                <a:ea typeface="Times" charset="0"/>
                <a:cs typeface="Times" charset="0"/>
              </a:rPr>
              <a:t>improve the performance on sparse data </a:t>
            </a:r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B</a:t>
            </a:r>
            <a:endParaRPr lang="zh-CN" altLang="en-US" sz="3200" i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sz="3200" i="1" dirty="0" smtClean="0">
                <a:latin typeface="Times" charset="0"/>
                <a:ea typeface="Times" charset="0"/>
                <a:cs typeface="Times" charset="0"/>
              </a:rPr>
              <a:t>as </a:t>
            </a:r>
            <a:r>
              <a:rPr lang="en-US" sz="3200" i="1" dirty="0">
                <a:latin typeface="Times" charset="0"/>
                <a:ea typeface="Times" charset="0"/>
                <a:cs typeface="Times" charset="0"/>
              </a:rPr>
              <a:t>good as richer but small data C?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375" y="4249646"/>
            <a:ext cx="3991798" cy="19389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smtClean="0">
                <a:latin typeface="Times" charset="0"/>
                <a:ea typeface="Times" charset="0"/>
                <a:cs typeface="Times" charset="0"/>
              </a:rPr>
              <a:t>Cross-platform:</a:t>
            </a:r>
            <a:endParaRPr lang="zh-CN" altLang="en-US" sz="2400" b="1" dirty="0" smtClean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We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register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err="1" smtClean="0">
                <a:latin typeface="Times" charset="0"/>
                <a:ea typeface="Times" charset="0"/>
                <a:cs typeface="Times" charset="0"/>
              </a:rPr>
              <a:t>Uber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with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our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Facebook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accounts.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Can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we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improve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the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prediction</a:t>
            </a:r>
            <a:endParaRPr lang="zh-CN" altLang="en-US" sz="2400" dirty="0">
              <a:latin typeface="Times" charset="0"/>
              <a:ea typeface="Times" charset="0"/>
              <a:cs typeface="Times" charset="0"/>
            </a:endParaRPr>
          </a:p>
          <a:p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with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auxiliary</a:t>
            </a:r>
            <a:r>
              <a:rPr lang="zh-CN" altLang="en-US" sz="2400" dirty="0" smtClean="0">
                <a:latin typeface="Times" charset="0"/>
                <a:ea typeface="Times" charset="0"/>
                <a:cs typeface="Times" charset="0"/>
              </a:rPr>
              <a:t> </a:t>
            </a:r>
            <a:r>
              <a:rPr lang="en-US" altLang="zh-CN" sz="2400" dirty="0" smtClean="0">
                <a:latin typeface="Times" charset="0"/>
                <a:ea typeface="Times" charset="0"/>
                <a:cs typeface="Times" charset="0"/>
              </a:rPr>
              <a:t>data?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74465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80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Calibri</vt:lpstr>
      <vt:lpstr>Calibri Light</vt:lpstr>
      <vt:lpstr>Times</vt:lpstr>
      <vt:lpstr>宋体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2016-01-21T00:25:10Z</dcterms:created>
  <dcterms:modified xsi:type="dcterms:W3CDTF">2016-01-21T04:45:15Z</dcterms:modified>
</cp:coreProperties>
</file>