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318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3" r:id="rId12"/>
    <p:sldId id="332" r:id="rId13"/>
    <p:sldId id="308" r:id="rId14"/>
    <p:sldId id="309" r:id="rId15"/>
    <p:sldId id="310" r:id="rId16"/>
    <p:sldId id="311" r:id="rId17"/>
    <p:sldId id="312" r:id="rId18"/>
    <p:sldId id="313" r:id="rId19"/>
    <p:sldId id="334" r:id="rId20"/>
    <p:sldId id="335" r:id="rId21"/>
    <p:sldId id="299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62898"/>
  </p:normalViewPr>
  <p:slideViewPr>
    <p:cSldViewPr snapToGrid="0" snapToObjects="1">
      <p:cViewPr>
        <p:scale>
          <a:sx n="66" d="100"/>
          <a:sy n="66" d="100"/>
        </p:scale>
        <p:origin x="1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A:2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C:3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D:1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E:3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A:2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(sorted)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AC;</a:t>
            </a:r>
            <a:r>
              <a:rPr lang="zh-CN" altLang="en-US" dirty="0" smtClean="0"/>
              <a:t> </a:t>
            </a:r>
            <a:r>
              <a:rPr lang="en-US" altLang="zh-CN" dirty="0" smtClean="0"/>
              <a:t>BCE;</a:t>
            </a:r>
            <a:r>
              <a:rPr lang="zh-CN" altLang="en-US" dirty="0" smtClean="0"/>
              <a:t> </a:t>
            </a:r>
            <a:r>
              <a:rPr lang="en-US" altLang="zh-CN" dirty="0" smtClean="0"/>
              <a:t>ABCE;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endParaRPr lang="zh-CN" altLang="en-US" baseline="0" dirty="0" smtClean="0"/>
          </a:p>
          <a:p>
            <a:r>
              <a:rPr lang="en-US" altLang="zh-CN" baseline="0" dirty="0" smtClean="0"/>
              <a:t>Tree:</a:t>
            </a:r>
            <a:endParaRPr lang="zh-CN" altLang="en-US" baseline="0" dirty="0" smtClean="0"/>
          </a:p>
          <a:p>
            <a:r>
              <a:rPr lang="en-US" altLang="zh-CN" dirty="0" smtClean="0"/>
              <a:t>C(1)-A(1)</a:t>
            </a:r>
            <a:endParaRPr lang="zh-CN" altLang="en-US" dirty="0" smtClean="0"/>
          </a:p>
          <a:p>
            <a:r>
              <a:rPr lang="en-US" altLang="zh-CN" dirty="0" smtClean="0"/>
              <a:t>C(2)-B(2)-E(2)-A(1)</a:t>
            </a:r>
            <a:endParaRPr lang="zh-CN" altLang="en-US" dirty="0" smtClean="0"/>
          </a:p>
          <a:p>
            <a:r>
              <a:rPr lang="en-US" altLang="zh-CN" dirty="0" smtClean="0"/>
              <a:t>B(1)-E(1)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A-conditional:</a:t>
            </a:r>
            <a:endParaRPr lang="zh-CN" altLang="en-US" dirty="0" smtClean="0"/>
          </a:p>
          <a:p>
            <a:r>
              <a:rPr lang="en-US" altLang="zh-CN" dirty="0" smtClean="0"/>
              <a:t>C:1</a:t>
            </a:r>
            <a:endParaRPr lang="zh-CN" altLang="en-US" dirty="0" smtClean="0"/>
          </a:p>
          <a:p>
            <a:r>
              <a:rPr lang="en-US" altLang="zh-CN" dirty="0" smtClean="0"/>
              <a:t>C-B-E:1</a:t>
            </a:r>
            <a:endParaRPr lang="zh-CN" altLang="en-US" dirty="0" smtClean="0"/>
          </a:p>
          <a:p>
            <a:r>
              <a:rPr lang="en-US" altLang="zh-CN" dirty="0" smtClean="0"/>
              <a:t>C:2,B:1,E:1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C:2</a:t>
            </a:r>
            <a:endParaRPr lang="zh-CN" altLang="en-US" baseline="0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CA-conditional: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BC:2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BC-conditional:</a:t>
            </a:r>
            <a:endParaRPr lang="zh-CN" altLang="en-US" baseline="0" dirty="0" smtClean="0"/>
          </a:p>
          <a:p>
            <a:r>
              <a:rPr lang="en-US" altLang="zh-CN" baseline="0" dirty="0" smtClean="0"/>
              <a:t>Empty</a:t>
            </a:r>
            <a:endParaRPr lang="zh-CN" altLang="en-US" baseline="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E-conditional:</a:t>
            </a:r>
            <a:endParaRPr lang="zh-CN" altLang="en-US" dirty="0" smtClean="0"/>
          </a:p>
          <a:p>
            <a:r>
              <a:rPr lang="en-US" altLang="zh-CN" dirty="0" smtClean="0"/>
              <a:t>C-B:2</a:t>
            </a:r>
            <a:endParaRPr lang="zh-CN" altLang="en-US" dirty="0" smtClean="0"/>
          </a:p>
          <a:p>
            <a:r>
              <a:rPr lang="en-US" altLang="zh-CN" dirty="0" smtClean="0"/>
              <a:t>B:1</a:t>
            </a:r>
            <a:endParaRPr lang="zh-CN" altLang="en-US" dirty="0" smtClean="0"/>
          </a:p>
          <a:p>
            <a:r>
              <a:rPr lang="en-US" altLang="zh-CN" dirty="0" smtClean="0"/>
              <a:t>B:3,C:2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=&gt;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B:3,C:2</a:t>
            </a:r>
            <a:endParaRPr lang="zh-CN" altLang="en-US" baseline="0" dirty="0" smtClean="0">
              <a:sym typeface="Wingdings"/>
            </a:endParaRPr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BE-conditional: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CBE:2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CE-conditional: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CE:2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books.org/wiki/Data_Mining_Algorithms_In_R/Frequent_Pattern_Mining/The_FP-Growth_Algorith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8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05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6.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Frequent Pattern Mining: FP-Growth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/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/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/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/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564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75432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fa:3,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fc:3,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fm:3,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ac:3,</a:t>
            </a:r>
            <a:r>
              <a:rPr lang="zh-CN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am:3,</a:t>
            </a:r>
            <a:endParaRPr lang="en-US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2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FP-Growth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96855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57798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579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4274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4048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7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WikiBooks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en.wikibooks.org/wiki/Data_Mining_Algorithms_In_R/Frequent_Pattern_Mining/The_FP-Growth_Algorithm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/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/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68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</a:t>
            </a:r>
            <a:r>
              <a:rPr lang="en-US" altLang="en-US" dirty="0" smtClean="0"/>
              <a:t>Patterns: </a:t>
            </a:r>
            <a:r>
              <a:rPr lang="en-US" alt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From TDB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2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48194</TotalTime>
  <Words>2814</Words>
  <Application>Microsoft Macintosh PowerPoint</Application>
  <PresentationFormat>On-screen Show (4:3)</PresentationFormat>
  <Paragraphs>595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ＭＳ ゴシック</vt:lpstr>
      <vt:lpstr>Symbol</vt:lpstr>
      <vt:lpstr>Wingdings</vt:lpstr>
      <vt:lpstr>华文楷体</vt:lpstr>
      <vt:lpstr>宋体</vt:lpstr>
      <vt:lpstr>Office Theme</vt:lpstr>
      <vt:lpstr>Chapter 6. Frequent Pattern Mining: FP-Growth</vt:lpstr>
      <vt:lpstr>PowerPoint Presentation</vt:lpstr>
      <vt:lpstr>Pattern Discovery: Definition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The Downward Closure Property of Frequent Patterns: Apriori</vt:lpstr>
      <vt:lpstr>Apriori: A Candidate Generation &amp; Test Approach</vt:lpstr>
      <vt:lpstr>The Apriori Algorithm: An Example</vt:lpstr>
      <vt:lpstr>The Apriori Algorithm (Pseudo-Code)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Try FP-Growth?</vt:lpstr>
      <vt:lpstr>Try WikiBooks’ Example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2090</cp:revision>
  <cp:lastPrinted>2017-01-15T22:23:57Z</cp:lastPrinted>
  <dcterms:created xsi:type="dcterms:W3CDTF">2015-05-16T14:51:23Z</dcterms:created>
  <dcterms:modified xsi:type="dcterms:W3CDTF">2017-09-25T21:49:56Z</dcterms:modified>
</cp:coreProperties>
</file>