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8288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5701"/>
  </p:normalViewPr>
  <p:slideViewPr>
    <p:cSldViewPr snapToGrid="0" snapToObjects="1">
      <p:cViewPr>
        <p:scale>
          <a:sx n="72" d="100"/>
          <a:sy n="72" d="100"/>
        </p:scale>
        <p:origin x="208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823066"/>
            <a:ext cx="13716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641495"/>
            <a:ext cx="13716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557-7376-CE4F-A627-E8FE59108E9D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FF9-9342-D245-9AD9-34485E89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2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557-7376-CE4F-A627-E8FE59108E9D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FF9-9342-D245-9AD9-34485E89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267758"/>
            <a:ext cx="3943350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267758"/>
            <a:ext cx="11601450" cy="4262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557-7376-CE4F-A627-E8FE59108E9D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FF9-9342-D245-9AD9-34485E89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557-7376-CE4F-A627-E8FE59108E9D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FF9-9342-D245-9AD9-34485E89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253808"/>
            <a:ext cx="157734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3365607"/>
            <a:ext cx="157734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557-7376-CE4F-A627-E8FE59108E9D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FF9-9342-D245-9AD9-34485E89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338792"/>
            <a:ext cx="777240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338792"/>
            <a:ext cx="777240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557-7376-CE4F-A627-E8FE59108E9D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FF9-9342-D245-9AD9-34485E89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67758"/>
            <a:ext cx="15773400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232853"/>
            <a:ext cx="7736681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1837055"/>
            <a:ext cx="7736681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232853"/>
            <a:ext cx="777478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1837055"/>
            <a:ext cx="7774782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557-7376-CE4F-A627-E8FE59108E9D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FF9-9342-D245-9AD9-34485E89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5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557-7376-CE4F-A627-E8FE59108E9D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FF9-9342-D245-9AD9-34485E89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557-7376-CE4F-A627-E8FE59108E9D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FF9-9342-D245-9AD9-34485E89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35280"/>
            <a:ext cx="589835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724112"/>
            <a:ext cx="925830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508760"/>
            <a:ext cx="589835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557-7376-CE4F-A627-E8FE59108E9D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FF9-9342-D245-9AD9-34485E89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1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35280"/>
            <a:ext cx="589835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724112"/>
            <a:ext cx="925830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508760"/>
            <a:ext cx="589835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557-7376-CE4F-A627-E8FE59108E9D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FF9-9342-D245-9AD9-34485E89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8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67758"/>
            <a:ext cx="157734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338792"/>
            <a:ext cx="157734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4661324"/>
            <a:ext cx="41148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C2557-7376-CE4F-A627-E8FE59108E9D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4661324"/>
            <a:ext cx="6172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4661324"/>
            <a:ext cx="41148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E3FF9-9342-D245-9AD9-34485E89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370"/>
            <a:ext cx="4572000" cy="4572000"/>
          </a:xfrm>
          <a:prstGeom prst="rect">
            <a:avLst/>
          </a:prstGeom>
        </p:spPr>
      </p:pic>
      <p:cxnSp>
        <p:nvCxnSpPr>
          <p:cNvPr id="5" name="Straight Connector 12"/>
          <p:cNvCxnSpPr/>
          <p:nvPr/>
        </p:nvCxnSpPr>
        <p:spPr>
          <a:xfrm>
            <a:off x="2435137" y="1445246"/>
            <a:ext cx="1247523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3"/>
          <p:cNvCxnSpPr/>
          <p:nvPr/>
        </p:nvCxnSpPr>
        <p:spPr>
          <a:xfrm>
            <a:off x="2435137" y="966274"/>
            <a:ext cx="1247523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4"/>
          <p:cNvCxnSpPr/>
          <p:nvPr/>
        </p:nvCxnSpPr>
        <p:spPr>
          <a:xfrm>
            <a:off x="3207157" y="972664"/>
            <a:ext cx="0" cy="472585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5"/>
          <p:cNvSpPr/>
          <p:nvPr/>
        </p:nvSpPr>
        <p:spPr>
          <a:xfrm>
            <a:off x="2946117" y="1482144"/>
            <a:ext cx="115127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" charset="0"/>
                <a:ea typeface="Times" charset="0"/>
                <a:cs typeface="Times" charset="0"/>
              </a:rPr>
              <a:t>0.41M</a:t>
            </a:r>
          </a:p>
        </p:txBody>
      </p:sp>
      <p:sp>
        <p:nvSpPr>
          <p:cNvPr id="9" name="Rectangle 16"/>
          <p:cNvSpPr/>
          <p:nvPr/>
        </p:nvSpPr>
        <p:spPr>
          <a:xfrm>
            <a:off x="2946116" y="454319"/>
            <a:ext cx="115127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" charset="0"/>
                <a:ea typeface="Times" charset="0"/>
                <a:cs typeface="Times" charset="0"/>
              </a:rPr>
              <a:t>3.17M</a:t>
            </a:r>
          </a:p>
        </p:txBody>
      </p:sp>
      <p:cxnSp>
        <p:nvCxnSpPr>
          <p:cNvPr id="10" name="Straight Connector 17"/>
          <p:cNvCxnSpPr/>
          <p:nvPr/>
        </p:nvCxnSpPr>
        <p:spPr>
          <a:xfrm flipH="1">
            <a:off x="2328315" y="1553614"/>
            <a:ext cx="3681" cy="16789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8"/>
          <p:cNvSpPr/>
          <p:nvPr/>
        </p:nvSpPr>
        <p:spPr>
          <a:xfrm>
            <a:off x="2328315" y="2856889"/>
            <a:ext cx="949299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" charset="0"/>
                <a:ea typeface="Times" charset="0"/>
                <a:cs typeface="Times" charset="0"/>
              </a:rPr>
              <a:t>d=20</a:t>
            </a:r>
          </a:p>
        </p:txBody>
      </p:sp>
      <p:pic>
        <p:nvPicPr>
          <p:cNvPr id="12" name="Picture 2" descr="C:\Users\meng\Desktop\d_weibojan_HDi_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9" y="41237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427929" y="454321"/>
            <a:ext cx="20378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Meng</a:t>
            </a:r>
            <a:r>
              <a:rPr lang="zh-CN" altLang="en-US" sz="24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Jiang</a:t>
            </a:r>
            <a:endParaRPr lang="zh-CN" altLang="en-US" sz="2400" b="1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#</a:t>
            </a:r>
            <a:r>
              <a:rPr lang="en-US" altLang="zh-CN" sz="2400" dirty="0" err="1">
                <a:latin typeface="Times" charset="0"/>
                <a:ea typeface="Times" charset="0"/>
                <a:cs typeface="Times" charset="0"/>
              </a:rPr>
              <a:t>followee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=117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87276" y="1192647"/>
            <a:ext cx="622327" cy="147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74865" y="2005367"/>
            <a:ext cx="18950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BuyAB22</a:t>
            </a:r>
            <a:endParaRPr lang="zh-CN" altLang="en-US" sz="2400" b="1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400" u="sng" dirty="0">
                <a:latin typeface="Times" charset="0"/>
                <a:ea typeface="Times" charset="0"/>
                <a:cs typeface="Times" charset="0"/>
              </a:rPr>
              <a:t>#</a:t>
            </a:r>
            <a:r>
              <a:rPr lang="en-US" altLang="zh-CN" sz="2400" u="sng" dirty="0" err="1">
                <a:latin typeface="Times" charset="0"/>
                <a:ea typeface="Times" charset="0"/>
                <a:cs typeface="Times" charset="0"/>
              </a:rPr>
              <a:t>followee</a:t>
            </a:r>
            <a:r>
              <a:rPr lang="en-US" altLang="zh-CN" sz="2400" u="sng" dirty="0">
                <a:latin typeface="Times" charset="0"/>
                <a:ea typeface="Times" charset="0"/>
                <a:cs typeface="Times" charset="0"/>
              </a:rPr>
              <a:t>=</a:t>
            </a:r>
            <a:r>
              <a:rPr lang="en-US" altLang="zh-CN" sz="2400" b="1" u="sng" dirty="0">
                <a:latin typeface="Times" charset="0"/>
                <a:ea typeface="Times" charset="0"/>
                <a:cs typeface="Times" charset="0"/>
              </a:rPr>
              <a:t>20</a:t>
            </a:r>
            <a:endParaRPr lang="en-US" sz="2400" b="1" u="sng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687392" y="2255599"/>
            <a:ext cx="460821" cy="94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87276" y="1213323"/>
            <a:ext cx="529237" cy="737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8918" y="2349680"/>
            <a:ext cx="439295" cy="105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:\Users\meng\Desktop\cellvnorcohD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056" y="41237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五角星 24"/>
          <p:cNvSpPr/>
          <p:nvPr/>
        </p:nvSpPr>
        <p:spPr>
          <a:xfrm>
            <a:off x="9999571" y="1212527"/>
            <a:ext cx="360040" cy="37570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角星 24"/>
          <p:cNvSpPr/>
          <p:nvPr/>
        </p:nvSpPr>
        <p:spPr>
          <a:xfrm>
            <a:off x="11219036" y="3424750"/>
            <a:ext cx="360040" cy="375703"/>
          </a:xfrm>
          <a:prstGeom prst="star5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11807827" y="3213123"/>
            <a:ext cx="936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Meng</a:t>
            </a:r>
            <a:endParaRPr lang="zh-CN" altLang="en-US" sz="2400" b="1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Jiang</a:t>
            </a:r>
            <a:endParaRPr lang="zh-CN" altLang="en-US" sz="24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86286" y="715931"/>
            <a:ext cx="1451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BuyAB22</a:t>
            </a:r>
            <a:endParaRPr lang="zh-CN" altLang="en-US" sz="2400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1564104" y="3612832"/>
            <a:ext cx="366890" cy="3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334316" y="1140155"/>
            <a:ext cx="203303" cy="179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7307" y="412370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349521" y="2346"/>
            <a:ext cx="195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latin typeface="Times" charset="0"/>
                <a:ea typeface="Times" charset="0"/>
                <a:cs typeface="Times" charset="0"/>
              </a:rPr>
              <a:t>Observation</a:t>
            </a:r>
            <a:endParaRPr lang="en-US" sz="2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137671" y="-689"/>
            <a:ext cx="3711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" charset="0"/>
                <a:ea typeface="Times" charset="0"/>
                <a:cs typeface="Times" charset="0"/>
              </a:rPr>
              <a:t>What </a:t>
            </a:r>
            <a:r>
              <a:rPr lang="en-US" sz="2800" i="1" dirty="0" err="1">
                <a:latin typeface="Times" charset="0"/>
                <a:ea typeface="Times" charset="0"/>
                <a:cs typeface="Times" charset="0"/>
              </a:rPr>
              <a:t>CatchSync</a:t>
            </a:r>
            <a:r>
              <a:rPr lang="en-US" sz="2800" i="1" dirty="0">
                <a:latin typeface="Times" charset="0"/>
                <a:ea typeface="Times" charset="0"/>
                <a:cs typeface="Times" charset="0"/>
              </a:rPr>
              <a:t> Caught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491278" y="251012"/>
            <a:ext cx="9027498" cy="4663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87392" y="-689"/>
            <a:ext cx="587231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" charset="0"/>
                <a:ea typeface="Times" charset="0"/>
                <a:cs typeface="Times" charset="0"/>
              </a:rPr>
              <a:t>Representation &amp; </a:t>
            </a:r>
            <a:r>
              <a:rPr lang="en-US" sz="2800" i="1" dirty="0" err="1">
                <a:latin typeface="Times" charset="0"/>
                <a:ea typeface="Times" charset="0"/>
                <a:cs typeface="Times" charset="0"/>
              </a:rPr>
              <a:t>CatchSync</a:t>
            </a:r>
            <a:r>
              <a:rPr lang="en-US" sz="2800" i="1" dirty="0">
                <a:latin typeface="Times" charset="0"/>
                <a:ea typeface="Times" charset="0"/>
                <a:cs typeface="Times" charset="0"/>
              </a:rPr>
              <a:t> Algorithm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3892964" y="2005364"/>
            <a:ext cx="548640" cy="457200"/>
          </a:xfrm>
          <a:prstGeom prst="rightArrow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3184833" y="2006290"/>
            <a:ext cx="548640" cy="457200"/>
          </a:xfrm>
          <a:prstGeom prst="rightArrow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20" grpId="0" animBg="1"/>
      <p:bldP spid="21" grpId="0" animBg="1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21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MengJiang</dc:creator>
  <cp:lastModifiedBy>MengJiang</cp:lastModifiedBy>
  <cp:revision>9</cp:revision>
  <dcterms:created xsi:type="dcterms:W3CDTF">2016-10-06T13:49:57Z</dcterms:created>
  <dcterms:modified xsi:type="dcterms:W3CDTF">2016-10-06T17:53:53Z</dcterms:modified>
</cp:coreProperties>
</file>