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578475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4666"/>
  </p:normalViewPr>
  <p:slideViewPr>
    <p:cSldViewPr snapToGrid="0" snapToObjects="1">
      <p:cViewPr varScale="1">
        <p:scale>
          <a:sx n="201" d="100"/>
          <a:sy n="201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310" y="523770"/>
            <a:ext cx="4183856" cy="1114213"/>
          </a:xfrm>
        </p:spPr>
        <p:txBody>
          <a:bodyPr anchor="b"/>
          <a:lstStyle>
            <a:lvl1pPr algn="ctr">
              <a:defRPr sz="274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10" y="1680951"/>
            <a:ext cx="4183856" cy="772689"/>
          </a:xfrm>
        </p:spPr>
        <p:txBody>
          <a:bodyPr/>
          <a:lstStyle>
            <a:lvl1pPr marL="0" indent="0" algn="ctr">
              <a:buNone/>
              <a:defRPr sz="1098"/>
            </a:lvl1pPr>
            <a:lvl2pPr marL="209215" indent="0" algn="ctr">
              <a:buNone/>
              <a:defRPr sz="915"/>
            </a:lvl2pPr>
            <a:lvl3pPr marL="418429" indent="0" algn="ctr">
              <a:buNone/>
              <a:defRPr sz="824"/>
            </a:lvl3pPr>
            <a:lvl4pPr marL="627644" indent="0" algn="ctr">
              <a:buNone/>
              <a:defRPr sz="732"/>
            </a:lvl4pPr>
            <a:lvl5pPr marL="836859" indent="0" algn="ctr">
              <a:buNone/>
              <a:defRPr sz="732"/>
            </a:lvl5pPr>
            <a:lvl6pPr marL="1046074" indent="0" algn="ctr">
              <a:buNone/>
              <a:defRPr sz="732"/>
            </a:lvl6pPr>
            <a:lvl7pPr marL="1255288" indent="0" algn="ctr">
              <a:buNone/>
              <a:defRPr sz="732"/>
            </a:lvl7pPr>
            <a:lvl8pPr marL="1464503" indent="0" algn="ctr">
              <a:buNone/>
              <a:defRPr sz="732"/>
            </a:lvl8pPr>
            <a:lvl9pPr marL="1673718" indent="0" algn="ctr">
              <a:buNone/>
              <a:defRPr sz="732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92096" y="170392"/>
            <a:ext cx="1202859" cy="271219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520" y="170392"/>
            <a:ext cx="3538845" cy="271219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15" y="797878"/>
            <a:ext cx="4811435" cy="1331277"/>
          </a:xfrm>
        </p:spPr>
        <p:txBody>
          <a:bodyPr anchor="b"/>
          <a:lstStyle>
            <a:lvl1pPr>
              <a:defRPr sz="2746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15" y="2141750"/>
            <a:ext cx="4811435" cy="700087"/>
          </a:xfrm>
        </p:spPr>
        <p:txBody>
          <a:bodyPr/>
          <a:lstStyle>
            <a:lvl1pPr marL="0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1pPr>
            <a:lvl2pPr marL="20921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2pPr>
            <a:lvl3pPr marL="418429" indent="0">
              <a:buNone/>
              <a:defRPr sz="824">
                <a:solidFill>
                  <a:schemeClr val="tx1">
                    <a:tint val="75000"/>
                  </a:schemeClr>
                </a:solidFill>
              </a:defRPr>
            </a:lvl3pPr>
            <a:lvl4pPr marL="627644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4pPr>
            <a:lvl5pPr marL="836859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5pPr>
            <a:lvl6pPr marL="1046074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6pPr>
            <a:lvl7pPr marL="1255288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7pPr>
            <a:lvl8pPr marL="1464503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8pPr>
            <a:lvl9pPr marL="1673718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520" y="851959"/>
            <a:ext cx="2370852" cy="203062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103" y="851959"/>
            <a:ext cx="2370852" cy="203062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170392"/>
            <a:ext cx="4811435" cy="61859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7" y="784543"/>
            <a:ext cx="2359956" cy="384492"/>
          </a:xfrm>
        </p:spPr>
        <p:txBody>
          <a:bodyPr anchor="b"/>
          <a:lstStyle>
            <a:lvl1pPr marL="0" indent="0">
              <a:buNone/>
              <a:defRPr sz="1098" b="1"/>
            </a:lvl1pPr>
            <a:lvl2pPr marL="209215" indent="0">
              <a:buNone/>
              <a:defRPr sz="915" b="1"/>
            </a:lvl2pPr>
            <a:lvl3pPr marL="418429" indent="0">
              <a:buNone/>
              <a:defRPr sz="824" b="1"/>
            </a:lvl3pPr>
            <a:lvl4pPr marL="627644" indent="0">
              <a:buNone/>
              <a:defRPr sz="732" b="1"/>
            </a:lvl4pPr>
            <a:lvl5pPr marL="836859" indent="0">
              <a:buNone/>
              <a:defRPr sz="732" b="1"/>
            </a:lvl5pPr>
            <a:lvl6pPr marL="1046074" indent="0">
              <a:buNone/>
              <a:defRPr sz="732" b="1"/>
            </a:lvl6pPr>
            <a:lvl7pPr marL="1255288" indent="0">
              <a:buNone/>
              <a:defRPr sz="732" b="1"/>
            </a:lvl7pPr>
            <a:lvl8pPr marL="1464503" indent="0">
              <a:buNone/>
              <a:defRPr sz="732" b="1"/>
            </a:lvl8pPr>
            <a:lvl9pPr marL="1673718" indent="0">
              <a:buNone/>
              <a:defRPr sz="732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47" y="1169035"/>
            <a:ext cx="2359956" cy="171947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4103" y="784543"/>
            <a:ext cx="2371578" cy="384492"/>
          </a:xfrm>
        </p:spPr>
        <p:txBody>
          <a:bodyPr anchor="b"/>
          <a:lstStyle>
            <a:lvl1pPr marL="0" indent="0">
              <a:buNone/>
              <a:defRPr sz="1098" b="1"/>
            </a:lvl1pPr>
            <a:lvl2pPr marL="209215" indent="0">
              <a:buNone/>
              <a:defRPr sz="915" b="1"/>
            </a:lvl2pPr>
            <a:lvl3pPr marL="418429" indent="0">
              <a:buNone/>
              <a:defRPr sz="824" b="1"/>
            </a:lvl3pPr>
            <a:lvl4pPr marL="627644" indent="0">
              <a:buNone/>
              <a:defRPr sz="732" b="1"/>
            </a:lvl4pPr>
            <a:lvl5pPr marL="836859" indent="0">
              <a:buNone/>
              <a:defRPr sz="732" b="1"/>
            </a:lvl5pPr>
            <a:lvl6pPr marL="1046074" indent="0">
              <a:buNone/>
              <a:defRPr sz="732" b="1"/>
            </a:lvl6pPr>
            <a:lvl7pPr marL="1255288" indent="0">
              <a:buNone/>
              <a:defRPr sz="732" b="1"/>
            </a:lvl7pPr>
            <a:lvl8pPr marL="1464503" indent="0">
              <a:buNone/>
              <a:defRPr sz="732" b="1"/>
            </a:lvl8pPr>
            <a:lvl9pPr marL="1673718" indent="0">
              <a:buNone/>
              <a:defRPr sz="732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4103" y="1169035"/>
            <a:ext cx="2371578" cy="171947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213360"/>
            <a:ext cx="1799203" cy="746760"/>
          </a:xfrm>
        </p:spPr>
        <p:txBody>
          <a:bodyPr anchor="b"/>
          <a:lstStyle>
            <a:lvl1pPr>
              <a:defRPr sz="146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460799"/>
            <a:ext cx="2824103" cy="2274358"/>
          </a:xfrm>
        </p:spPr>
        <p:txBody>
          <a:bodyPr/>
          <a:lstStyle>
            <a:lvl1pPr>
              <a:defRPr sz="1464"/>
            </a:lvl1pPr>
            <a:lvl2pPr>
              <a:defRPr sz="1281"/>
            </a:lvl2pPr>
            <a:lvl3pPr>
              <a:defRPr sz="1098"/>
            </a:lvl3pPr>
            <a:lvl4pPr>
              <a:defRPr sz="915"/>
            </a:lvl4pPr>
            <a:lvl5pPr>
              <a:defRPr sz="915"/>
            </a:lvl5pPr>
            <a:lvl6pPr>
              <a:defRPr sz="915"/>
            </a:lvl6pPr>
            <a:lvl7pPr>
              <a:defRPr sz="915"/>
            </a:lvl7pPr>
            <a:lvl8pPr>
              <a:defRPr sz="915"/>
            </a:lvl8pPr>
            <a:lvl9pPr>
              <a:defRPr sz="91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960120"/>
            <a:ext cx="1799203" cy="1778741"/>
          </a:xfrm>
        </p:spPr>
        <p:txBody>
          <a:bodyPr/>
          <a:lstStyle>
            <a:lvl1pPr marL="0" indent="0">
              <a:buNone/>
              <a:defRPr sz="732"/>
            </a:lvl1pPr>
            <a:lvl2pPr marL="209215" indent="0">
              <a:buNone/>
              <a:defRPr sz="641"/>
            </a:lvl2pPr>
            <a:lvl3pPr marL="418429" indent="0">
              <a:buNone/>
              <a:defRPr sz="549"/>
            </a:lvl3pPr>
            <a:lvl4pPr marL="627644" indent="0">
              <a:buNone/>
              <a:defRPr sz="458"/>
            </a:lvl4pPr>
            <a:lvl5pPr marL="836859" indent="0">
              <a:buNone/>
              <a:defRPr sz="458"/>
            </a:lvl5pPr>
            <a:lvl6pPr marL="1046074" indent="0">
              <a:buNone/>
              <a:defRPr sz="458"/>
            </a:lvl6pPr>
            <a:lvl7pPr marL="1255288" indent="0">
              <a:buNone/>
              <a:defRPr sz="458"/>
            </a:lvl7pPr>
            <a:lvl8pPr marL="1464503" indent="0">
              <a:buNone/>
              <a:defRPr sz="458"/>
            </a:lvl8pPr>
            <a:lvl9pPr marL="1673718" indent="0">
              <a:buNone/>
              <a:defRPr sz="458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213360"/>
            <a:ext cx="1799203" cy="746760"/>
          </a:xfrm>
        </p:spPr>
        <p:txBody>
          <a:bodyPr anchor="b"/>
          <a:lstStyle>
            <a:lvl1pPr>
              <a:defRPr sz="146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1578" y="460799"/>
            <a:ext cx="2824103" cy="2274358"/>
          </a:xfrm>
        </p:spPr>
        <p:txBody>
          <a:bodyPr anchor="t"/>
          <a:lstStyle>
            <a:lvl1pPr marL="0" indent="0">
              <a:buNone/>
              <a:defRPr sz="1464"/>
            </a:lvl1pPr>
            <a:lvl2pPr marL="209215" indent="0">
              <a:buNone/>
              <a:defRPr sz="1281"/>
            </a:lvl2pPr>
            <a:lvl3pPr marL="418429" indent="0">
              <a:buNone/>
              <a:defRPr sz="1098"/>
            </a:lvl3pPr>
            <a:lvl4pPr marL="627644" indent="0">
              <a:buNone/>
              <a:defRPr sz="915"/>
            </a:lvl4pPr>
            <a:lvl5pPr marL="836859" indent="0">
              <a:buNone/>
              <a:defRPr sz="915"/>
            </a:lvl5pPr>
            <a:lvl6pPr marL="1046074" indent="0">
              <a:buNone/>
              <a:defRPr sz="915"/>
            </a:lvl6pPr>
            <a:lvl7pPr marL="1255288" indent="0">
              <a:buNone/>
              <a:defRPr sz="915"/>
            </a:lvl7pPr>
            <a:lvl8pPr marL="1464503" indent="0">
              <a:buNone/>
              <a:defRPr sz="915"/>
            </a:lvl8pPr>
            <a:lvl9pPr marL="1673718" indent="0">
              <a:buNone/>
              <a:defRPr sz="915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960120"/>
            <a:ext cx="1799203" cy="1778741"/>
          </a:xfrm>
        </p:spPr>
        <p:txBody>
          <a:bodyPr/>
          <a:lstStyle>
            <a:lvl1pPr marL="0" indent="0">
              <a:buNone/>
              <a:defRPr sz="732"/>
            </a:lvl1pPr>
            <a:lvl2pPr marL="209215" indent="0">
              <a:buNone/>
              <a:defRPr sz="641"/>
            </a:lvl2pPr>
            <a:lvl3pPr marL="418429" indent="0">
              <a:buNone/>
              <a:defRPr sz="549"/>
            </a:lvl3pPr>
            <a:lvl4pPr marL="627644" indent="0">
              <a:buNone/>
              <a:defRPr sz="458"/>
            </a:lvl4pPr>
            <a:lvl5pPr marL="836859" indent="0">
              <a:buNone/>
              <a:defRPr sz="458"/>
            </a:lvl5pPr>
            <a:lvl6pPr marL="1046074" indent="0">
              <a:buNone/>
              <a:defRPr sz="458"/>
            </a:lvl6pPr>
            <a:lvl7pPr marL="1255288" indent="0">
              <a:buNone/>
              <a:defRPr sz="458"/>
            </a:lvl7pPr>
            <a:lvl8pPr marL="1464503" indent="0">
              <a:buNone/>
              <a:defRPr sz="458"/>
            </a:lvl8pPr>
            <a:lvl9pPr marL="1673718" indent="0">
              <a:buNone/>
              <a:defRPr sz="458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520" y="170392"/>
            <a:ext cx="481143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20" y="851959"/>
            <a:ext cx="481143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520" y="2966297"/>
            <a:ext cx="12551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5C87-8949-4C48-BDEC-17AC9AAE15B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870" y="2966297"/>
            <a:ext cx="188273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9798" y="2966297"/>
            <a:ext cx="12551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F7C0-786A-BE46-83D7-F5FDEA2E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8429" rtl="0" eaLnBrk="1" latinLnBrk="0" hangingPunct="1">
        <a:lnSpc>
          <a:spcPct val="90000"/>
        </a:lnSpc>
        <a:spcBef>
          <a:spcPct val="0"/>
        </a:spcBef>
        <a:buNone/>
        <a:defRPr sz="20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607" indent="-104607" algn="l" defTabSz="418429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1pPr>
      <a:lvl2pPr marL="313822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23037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3pPr>
      <a:lvl4pPr marL="732252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4pPr>
      <a:lvl5pPr marL="941466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5pPr>
      <a:lvl6pPr marL="1150681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6pPr>
      <a:lvl7pPr marL="1359896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7pPr>
      <a:lvl8pPr marL="1569110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8pPr>
      <a:lvl9pPr marL="1778325" indent="-104607" algn="l" defTabSz="418429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1pPr>
      <a:lvl2pPr marL="209215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2pPr>
      <a:lvl3pPr marL="418429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3pPr>
      <a:lvl4pPr marL="627644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4pPr>
      <a:lvl5pPr marL="836859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5pPr>
      <a:lvl6pPr marL="1046074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6pPr>
      <a:lvl7pPr marL="1255288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7pPr>
      <a:lvl8pPr marL="1464503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8pPr>
      <a:lvl9pPr marL="1673718" algn="l" defTabSz="418429" rtl="0" eaLnBrk="1" latinLnBrk="0" hangingPunct="1">
        <a:defRPr sz="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68617"/>
              </p:ext>
            </p:extLst>
          </p:nvPr>
        </p:nvGraphicFramePr>
        <p:xfrm>
          <a:off x="42814" y="41124"/>
          <a:ext cx="5486403" cy="29039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  <a:gridCol w="422031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User</a:t>
                      </a:r>
                      <a:endParaRPr lang="en-US" sz="1200" b="1" baseline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Location</a:t>
                      </a:r>
                      <a:endParaRPr lang="en-US" sz="1200" b="1" baseline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Hashtag</a:t>
                      </a:r>
                      <a:endParaRPr lang="en-US" sz="1200" b="1" baseline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Phrase</a:t>
                      </a:r>
                      <a:endParaRPr lang="en-US" sz="1200" b="1" baseline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hMerge="1">
                  <a:txBody>
                    <a:bodyPr/>
                    <a:lstStyle/>
                    <a:p>
                      <a:endParaRPr lang="en-US" sz="11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0822" marR="120822" marT="60410" marB="6041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h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h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endParaRPr lang="en-US" sz="14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sz="14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  <a:r>
                        <a:rPr lang="en-US" altLang="zh-CN" sz="16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  <a:r>
                        <a:rPr lang="en-US" altLang="zh-CN" sz="16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6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400" b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sz="14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sz="14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  <a:r>
                        <a:rPr lang="en-US" altLang="zh-CN" sz="16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6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…</a:t>
                      </a:r>
                      <a:endParaRPr lang="en-US" sz="14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</a:t>
                      </a:r>
                      <a:r>
                        <a:rPr lang="en-US" altLang="zh-CN" sz="14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400" b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sz="14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sz="14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  <a:r>
                        <a:rPr lang="en-US" altLang="zh-CN" sz="1600" b="1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  <a:endParaRPr lang="en-US" sz="1600" b="1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…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3314" marR="123314" marT="61656" marB="61656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8" name="TextBox 237"/>
          <p:cNvSpPr txBox="1"/>
          <p:nvPr/>
        </p:nvSpPr>
        <p:spPr>
          <a:xfrm>
            <a:off x="47931" y="289935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Florida</a:t>
            </a:r>
            <a:endParaRPr lang="en-US" sz="16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97879" y="2899356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en-US" altLang="zh-CN" sz="1600" i="1" dirty="0" err="1">
                <a:latin typeface="Times" charset="0"/>
                <a:ea typeface="Times" charset="0"/>
                <a:cs typeface="Times" charset="0"/>
              </a:rPr>
              <a:t>PrayingForHaiti</a:t>
            </a:r>
            <a:endParaRPr lang="en-US" sz="16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479452" y="2899356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zh-CN" sz="1600" i="1" dirty="0" err="1">
                <a:latin typeface="Times" charset="0"/>
                <a:ea typeface="Times" charset="0"/>
                <a:cs typeface="Times" charset="0"/>
              </a:rPr>
              <a:t>please_donate</a:t>
            </a:r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”</a:t>
            </a:r>
            <a:endParaRPr lang="en-US" sz="16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065824" y="2899356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“those</a:t>
            </a:r>
            <a:r>
              <a:rPr lang="zh-CN" altLang="en-US" sz="16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in</a:t>
            </a:r>
            <a:r>
              <a:rPr lang="zh-CN" altLang="en-US" sz="16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i="1" dirty="0">
                <a:latin typeface="Times" charset="0"/>
                <a:ea typeface="Times" charset="0"/>
                <a:cs typeface="Times" charset="0"/>
              </a:rPr>
              <a:t>need”</a:t>
            </a:r>
            <a:endParaRPr lang="en-US" sz="16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51405" y="2534800"/>
            <a:ext cx="1536565" cy="43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2353759" y="2534800"/>
            <a:ext cx="1047457" cy="43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3743418" y="2534793"/>
            <a:ext cx="657151" cy="43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4603793" y="2520725"/>
            <a:ext cx="209319" cy="43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79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21</cp:revision>
  <dcterms:created xsi:type="dcterms:W3CDTF">2016-10-07T23:59:58Z</dcterms:created>
  <dcterms:modified xsi:type="dcterms:W3CDTF">2016-10-08T01:06:47Z</dcterms:modified>
</cp:coreProperties>
</file>