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11612563" cy="3657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6"/>
  </p:normalViewPr>
  <p:slideViewPr>
    <p:cSldViewPr snapToGrid="0" snapToObjects="1">
      <p:cViewPr varScale="1">
        <p:scale>
          <a:sx n="112" d="100"/>
          <a:sy n="112" d="100"/>
        </p:scale>
        <p:origin x="224" y="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1571" y="598593"/>
            <a:ext cx="8709422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1571" y="1921087"/>
            <a:ext cx="8709422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F8AE-D533-1343-980E-960D2B2EA510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660F-FAF8-BC4E-B4A7-5E12CEC1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8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F8AE-D533-1343-980E-960D2B2EA510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660F-FAF8-BC4E-B4A7-5E12CEC1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06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10240" y="194733"/>
            <a:ext cx="2503959" cy="3099647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8364" y="194733"/>
            <a:ext cx="7366720" cy="3099647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F8AE-D533-1343-980E-960D2B2EA510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660F-FAF8-BC4E-B4A7-5E12CEC1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3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F8AE-D533-1343-980E-960D2B2EA510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660F-FAF8-BC4E-B4A7-5E12CEC1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03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15" y="911860"/>
            <a:ext cx="10015836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315" y="2447714"/>
            <a:ext cx="10015836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F8AE-D533-1343-980E-960D2B2EA510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660F-FAF8-BC4E-B4A7-5E12CEC1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1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8364" y="973666"/>
            <a:ext cx="4935339" cy="2320714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8860" y="973666"/>
            <a:ext cx="4935339" cy="2320714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F8AE-D533-1343-980E-960D2B2EA510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660F-FAF8-BC4E-B4A7-5E12CEC1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2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876" y="194734"/>
            <a:ext cx="10015836" cy="706967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877" y="896620"/>
            <a:ext cx="491265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877" y="1336040"/>
            <a:ext cx="4912658" cy="1965114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78860" y="896620"/>
            <a:ext cx="4936852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78860" y="1336040"/>
            <a:ext cx="4936852" cy="1965114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F8AE-D533-1343-980E-960D2B2EA510}" type="datetimeFigureOut">
              <a:rPr lang="en-US" smtClean="0"/>
              <a:t>10/6/16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660F-FAF8-BC4E-B4A7-5E12CEC1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4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F8AE-D533-1343-980E-960D2B2EA510}" type="datetimeFigureOut">
              <a:rPr lang="en-US" smtClean="0"/>
              <a:t>10/6/16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660F-FAF8-BC4E-B4A7-5E12CEC1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3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F8AE-D533-1343-980E-960D2B2EA510}" type="datetimeFigureOut">
              <a:rPr lang="en-US" smtClean="0"/>
              <a:t>10/6/16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660F-FAF8-BC4E-B4A7-5E12CEC1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13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876" y="243840"/>
            <a:ext cx="3745354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6852" y="526627"/>
            <a:ext cx="587886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876" y="1097280"/>
            <a:ext cx="3745354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F8AE-D533-1343-980E-960D2B2EA510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660F-FAF8-BC4E-B4A7-5E12CEC1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5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876" y="243840"/>
            <a:ext cx="3745354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36852" y="526627"/>
            <a:ext cx="587886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876" y="1097280"/>
            <a:ext cx="3745354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1F8AE-D533-1343-980E-960D2B2EA510}" type="datetimeFigureOut">
              <a:rPr lang="en-US" smtClean="0"/>
              <a:t>10/6/16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660F-FAF8-BC4E-B4A7-5E12CEC1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8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8364" y="194734"/>
            <a:ext cx="10015836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364" y="973666"/>
            <a:ext cx="10015836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364" y="3390054"/>
            <a:ext cx="2612827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F8AE-D533-1343-980E-960D2B2EA510}" type="datetimeFigureOut">
              <a:rPr lang="en-US" smtClean="0"/>
              <a:t>10/6/16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46662" y="3390054"/>
            <a:ext cx="39192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1372" y="3390054"/>
            <a:ext cx="2612827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A660F-FAF8-BC4E-B4A7-5E12CEC1A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950" y="376740"/>
            <a:ext cx="4178977" cy="322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002" y="367414"/>
            <a:ext cx="5224206" cy="3227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Oval 5"/>
          <p:cNvSpPr>
            <a:spLocks noChangeAspect="1"/>
          </p:cNvSpPr>
          <p:nvPr/>
        </p:nvSpPr>
        <p:spPr>
          <a:xfrm>
            <a:off x="156853" y="376735"/>
            <a:ext cx="457200" cy="4572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Times" charset="0"/>
                <a:ea typeface="Times" charset="0"/>
                <a:cs typeface="Times" charset="0"/>
              </a:rPr>
              <a:t>u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156853" y="1147178"/>
            <a:ext cx="457200" cy="4572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Times" charset="0"/>
                <a:ea typeface="Times" charset="0"/>
                <a:cs typeface="Times" charset="0"/>
              </a:rPr>
              <a:t>u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1434659" y="376735"/>
            <a:ext cx="457200" cy="457200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accent2">
                    <a:lumMod val="50000"/>
                  </a:schemeClr>
                </a:solidFill>
                <a:latin typeface="Times" charset="0"/>
                <a:ea typeface="Times" charset="0"/>
                <a:cs typeface="Times" charset="0"/>
              </a:rPr>
              <a:t>i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09863" y="299123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send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61849" y="931199"/>
            <a:ext cx="12554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receive</a:t>
            </a:r>
            <a:endParaRPr lang="zh-CN" altLang="en-US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and</a:t>
            </a:r>
            <a:r>
              <a:rPr lang="zh-CN" alt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retweet</a:t>
            </a:r>
            <a:endParaRPr lang="en-US" dirty="0"/>
          </a:p>
        </p:txBody>
      </p:sp>
      <p:cxnSp>
        <p:nvCxnSpPr>
          <p:cNvPr id="11" name="Straight Connector 10"/>
          <p:cNvCxnSpPr>
            <a:stCxn id="6" idx="6"/>
            <a:endCxn id="8" idx="2"/>
          </p:cNvCxnSpPr>
          <p:nvPr/>
        </p:nvCxnSpPr>
        <p:spPr>
          <a:xfrm>
            <a:off x="614053" y="605335"/>
            <a:ext cx="8206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7"/>
            <a:endCxn id="8" idx="3"/>
          </p:cNvCxnSpPr>
          <p:nvPr/>
        </p:nvCxnSpPr>
        <p:spPr>
          <a:xfrm flipV="1">
            <a:off x="547098" y="766984"/>
            <a:ext cx="954516" cy="44715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66506" y="1515935"/>
            <a:ext cx="10679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" charset="0"/>
                <a:ea typeface="Times" charset="0"/>
                <a:cs typeface="Times" charset="0"/>
              </a:rPr>
              <a:t>adopted</a:t>
            </a:r>
            <a:endParaRPr lang="en-US" sz="2000" b="1" dirty="0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156853" y="2058942"/>
            <a:ext cx="457200" cy="4572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Times" charset="0"/>
                <a:ea typeface="Times" charset="0"/>
                <a:cs typeface="Times" charset="0"/>
              </a:rPr>
              <a:t>u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156853" y="2829385"/>
            <a:ext cx="457200" cy="45720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Times" charset="0"/>
                <a:ea typeface="Times" charset="0"/>
                <a:cs typeface="Times" charset="0"/>
              </a:rPr>
              <a:t>u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1434659" y="2058942"/>
            <a:ext cx="457200" cy="457200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>
                <a:solidFill>
                  <a:schemeClr val="accent2">
                    <a:lumMod val="50000"/>
                  </a:schemeClr>
                </a:solidFill>
                <a:latin typeface="Times" charset="0"/>
                <a:ea typeface="Times" charset="0"/>
                <a:cs typeface="Times" charset="0"/>
              </a:rPr>
              <a:t>i</a:t>
            </a:r>
            <a:endParaRPr lang="en-US" sz="2400" dirty="0">
              <a:solidFill>
                <a:schemeClr val="accent2">
                  <a:lumMod val="50000"/>
                </a:schemeClr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09863" y="1981330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send</a:t>
            </a:r>
            <a:endParaRPr lang="en-US" dirty="0"/>
          </a:p>
        </p:txBody>
      </p:sp>
      <p:cxnSp>
        <p:nvCxnSpPr>
          <p:cNvPr id="43" name="Straight Connector 42"/>
          <p:cNvCxnSpPr>
            <a:stCxn id="38" idx="6"/>
            <a:endCxn id="40" idx="2"/>
          </p:cNvCxnSpPr>
          <p:nvPr/>
        </p:nvCxnSpPr>
        <p:spPr>
          <a:xfrm>
            <a:off x="614053" y="2287542"/>
            <a:ext cx="82060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9" idx="7"/>
            <a:endCxn id="40" idx="3"/>
          </p:cNvCxnSpPr>
          <p:nvPr/>
        </p:nvCxnSpPr>
        <p:spPr>
          <a:xfrm flipV="1">
            <a:off x="547098" y="2449192"/>
            <a:ext cx="954516" cy="447153"/>
          </a:xfrm>
          <a:prstGeom prst="line">
            <a:avLst/>
          </a:prstGeom>
          <a:ln w="28575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28648" y="3195481"/>
            <a:ext cx="9914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Times" charset="0"/>
                <a:ea typeface="Times" charset="0"/>
                <a:cs typeface="Times" charset="0"/>
              </a:rPr>
              <a:t>refused</a:t>
            </a:r>
            <a:endParaRPr lang="en-US" sz="2000" b="1" dirty="0"/>
          </a:p>
        </p:txBody>
      </p:sp>
      <p:sp>
        <p:nvSpPr>
          <p:cNvPr id="138" name="Rectangle 137"/>
          <p:cNvSpPr/>
          <p:nvPr/>
        </p:nvSpPr>
        <p:spPr>
          <a:xfrm>
            <a:off x="761849" y="2636781"/>
            <a:ext cx="11272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receive</a:t>
            </a:r>
            <a:endParaRPr lang="zh-CN" altLang="en-US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but</a:t>
            </a:r>
            <a:r>
              <a:rPr lang="zh-CN" altLang="en-US" dirty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dirty="0">
                <a:latin typeface="Times" charset="0"/>
                <a:ea typeface="Times" charset="0"/>
                <a:cs typeface="Times" charset="0"/>
              </a:rPr>
              <a:t>ignore</a:t>
            </a:r>
            <a:endParaRPr lang="en-US" dirty="0"/>
          </a:p>
        </p:txBody>
      </p:sp>
      <p:cxnSp>
        <p:nvCxnSpPr>
          <p:cNvPr id="140" name="Straight Arrow Connector 139"/>
          <p:cNvCxnSpPr>
            <a:stCxn id="7" idx="0"/>
            <a:endCxn id="6" idx="4"/>
          </p:cNvCxnSpPr>
          <p:nvPr/>
        </p:nvCxnSpPr>
        <p:spPr>
          <a:xfrm flipV="1">
            <a:off x="385453" y="833939"/>
            <a:ext cx="0" cy="313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337304" y="733913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Times" charset="0"/>
                <a:ea typeface="Times" charset="0"/>
                <a:cs typeface="Times" charset="0"/>
              </a:rPr>
              <a:t>follow</a:t>
            </a:r>
            <a:endParaRPr lang="en-US" dirty="0"/>
          </a:p>
        </p:txBody>
      </p:sp>
      <p:sp>
        <p:nvSpPr>
          <p:cNvPr id="144" name="Rectangle 143"/>
          <p:cNvSpPr/>
          <p:nvPr/>
        </p:nvSpPr>
        <p:spPr>
          <a:xfrm>
            <a:off x="345385" y="2408175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latin typeface="Times" charset="0"/>
                <a:ea typeface="Times" charset="0"/>
                <a:cs typeface="Times" charset="0"/>
              </a:rPr>
              <a:t>follow</a:t>
            </a:r>
            <a:endParaRPr lang="en-US" dirty="0"/>
          </a:p>
        </p:txBody>
      </p:sp>
      <p:cxnSp>
        <p:nvCxnSpPr>
          <p:cNvPr id="145" name="Straight Arrow Connector 144"/>
          <p:cNvCxnSpPr>
            <a:stCxn id="39" idx="0"/>
            <a:endCxn id="38" idx="4"/>
          </p:cNvCxnSpPr>
          <p:nvPr/>
        </p:nvCxnSpPr>
        <p:spPr>
          <a:xfrm flipV="1">
            <a:off x="385453" y="2516147"/>
            <a:ext cx="0" cy="3132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1054974" y="2219175"/>
            <a:ext cx="4443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chemeClr val="accent1">
                    <a:lumMod val="75000"/>
                  </a:schemeClr>
                </a:solidFill>
                <a:latin typeface="Times" charset="0"/>
                <a:ea typeface="Times" charset="0"/>
                <a:cs typeface="Times" charset="0"/>
              </a:rPr>
              <a:t>×</a:t>
            </a:r>
            <a:endParaRPr lang="en-US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0" name="Rectangle 149"/>
          <p:cNvSpPr/>
          <p:nvPr/>
        </p:nvSpPr>
        <p:spPr>
          <a:xfrm>
            <a:off x="86061" y="131680"/>
            <a:ext cx="1885340" cy="34747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475715" y="11110"/>
            <a:ext cx="109728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Network</a:t>
            </a:r>
            <a:endParaRPr lang="en-US" sz="2000" i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55" name="Arc 154"/>
          <p:cNvSpPr>
            <a:spLocks noChangeAspect="1"/>
          </p:cNvSpPr>
          <p:nvPr/>
        </p:nvSpPr>
        <p:spPr>
          <a:xfrm rot="10800000">
            <a:off x="3701997" y="-1711623"/>
            <a:ext cx="4572000" cy="4572000"/>
          </a:xfrm>
          <a:prstGeom prst="arc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57" name="Straight Arrow Connector 156"/>
          <p:cNvCxnSpPr/>
          <p:nvPr/>
        </p:nvCxnSpPr>
        <p:spPr>
          <a:xfrm flipV="1">
            <a:off x="3588915" y="1103246"/>
            <a:ext cx="457200" cy="18288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V="1">
            <a:off x="5447201" y="2548907"/>
            <a:ext cx="182880" cy="4572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/>
          <p:cNvSpPr/>
          <p:nvPr/>
        </p:nvSpPr>
        <p:spPr>
          <a:xfrm>
            <a:off x="1971408" y="80188"/>
            <a:ext cx="4292059" cy="172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Observation:</a:t>
            </a:r>
            <a:r>
              <a:rPr lang="zh-CN" altLang="en-US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Social</a:t>
            </a:r>
            <a:r>
              <a:rPr lang="zh-CN" altLang="en-US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Contextual</a:t>
            </a:r>
            <a:r>
              <a:rPr lang="zh-CN" altLang="en-US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Factors</a:t>
            </a:r>
            <a:endParaRPr lang="en-US" sz="2000" i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6786082" y="204687"/>
            <a:ext cx="4292059" cy="1720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Representation</a:t>
            </a:r>
            <a:r>
              <a:rPr lang="zh-CN" altLang="en-US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&amp;</a:t>
            </a:r>
            <a:r>
              <a:rPr lang="zh-CN" altLang="en-US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i="1" dirty="0" err="1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ContextMF</a:t>
            </a:r>
            <a:r>
              <a:rPr lang="zh-CN" altLang="en-US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Model:</a:t>
            </a:r>
            <a:endParaRPr lang="zh-CN" altLang="en-US" sz="2000" i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pPr algn="ctr"/>
            <a:r>
              <a:rPr lang="en-US" altLang="zh-CN" sz="16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Social</a:t>
            </a:r>
            <a:r>
              <a:rPr lang="zh-CN" altLang="en-US" sz="16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16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Contextual</a:t>
            </a:r>
            <a:r>
              <a:rPr lang="zh-CN" altLang="en-US" sz="16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16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Recommendation</a:t>
            </a:r>
            <a:endParaRPr lang="en-US" sz="1600" i="1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68" name="Rectangle 167"/>
          <p:cNvSpPr/>
          <p:nvPr/>
        </p:nvSpPr>
        <p:spPr>
          <a:xfrm>
            <a:off x="7383518" y="210287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Influence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69" name="Rectangle 168"/>
          <p:cNvSpPr/>
          <p:nvPr/>
        </p:nvSpPr>
        <p:spPr>
          <a:xfrm>
            <a:off x="9256080" y="2102876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Preference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62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35</Words>
  <Application>Microsoft Macintosh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Times</vt:lpstr>
      <vt:lpstr>宋体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MengJiang</dc:creator>
  <cp:lastModifiedBy>MengJiang</cp:lastModifiedBy>
  <cp:revision>12</cp:revision>
  <dcterms:created xsi:type="dcterms:W3CDTF">2016-10-05T13:46:20Z</dcterms:created>
  <dcterms:modified xsi:type="dcterms:W3CDTF">2016-10-06T17:47:36Z</dcterms:modified>
</cp:coreProperties>
</file>