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943600" cy="47545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5701"/>
  </p:normalViewPr>
  <p:slideViewPr>
    <p:cSldViewPr snapToGrid="0" snapToObjects="1">
      <p:cViewPr varScale="1">
        <p:scale>
          <a:sx n="150" d="100"/>
          <a:sy n="150" d="100"/>
        </p:scale>
        <p:origin x="148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778120"/>
            <a:ext cx="5052060" cy="1655292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497247"/>
            <a:ext cx="4457700" cy="1147918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AA6F-049A-264F-B66C-BE441C1DD34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948-CF6E-9349-844A-5BE20180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4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AA6F-049A-264F-B66C-BE441C1DD34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948-CF6E-9349-844A-5BE20180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6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53137"/>
            <a:ext cx="1281589" cy="402927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53137"/>
            <a:ext cx="3770471" cy="402927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AA6F-049A-264F-B66C-BE441C1DD34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948-CF6E-9349-844A-5BE20180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AA6F-049A-264F-B66C-BE441C1DD34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948-CF6E-9349-844A-5BE20180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185340"/>
            <a:ext cx="5126355" cy="1977766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181817"/>
            <a:ext cx="5126355" cy="1040060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AA6F-049A-264F-B66C-BE441C1DD34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948-CF6E-9349-844A-5BE20180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7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265682"/>
            <a:ext cx="2526030" cy="301672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265682"/>
            <a:ext cx="2526030" cy="301672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AA6F-049A-264F-B66C-BE441C1DD34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948-CF6E-9349-844A-5BE20180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53137"/>
            <a:ext cx="5126355" cy="918996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165528"/>
            <a:ext cx="2514421" cy="571208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736736"/>
            <a:ext cx="2514421" cy="255447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165528"/>
            <a:ext cx="2526804" cy="571208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736736"/>
            <a:ext cx="2526804" cy="2554477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AA6F-049A-264F-B66C-BE441C1DD34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948-CF6E-9349-844A-5BE20180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AA6F-049A-264F-B66C-BE441C1DD34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948-CF6E-9349-844A-5BE20180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AA6F-049A-264F-B66C-BE441C1DD34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948-CF6E-9349-844A-5BE20180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9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16971"/>
            <a:ext cx="1916966" cy="1109398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684570"/>
            <a:ext cx="3008948" cy="3378821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426369"/>
            <a:ext cx="1916966" cy="2642525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AA6F-049A-264F-B66C-BE441C1DD34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948-CF6E-9349-844A-5BE20180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16971"/>
            <a:ext cx="1916966" cy="1109398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684570"/>
            <a:ext cx="3008948" cy="3378821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426369"/>
            <a:ext cx="1916966" cy="2642525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AA6F-049A-264F-B66C-BE441C1DD34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948-CF6E-9349-844A-5BE20180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5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53137"/>
            <a:ext cx="5126355" cy="91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265682"/>
            <a:ext cx="5126355" cy="301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4406777"/>
            <a:ext cx="133731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AA6F-049A-264F-B66C-BE441C1DD34E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4406777"/>
            <a:ext cx="2005965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4406777"/>
            <a:ext cx="133731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8948-CF6E-9349-844A-5BE201802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17"/>
          <p:cNvSpPr/>
          <p:nvPr/>
        </p:nvSpPr>
        <p:spPr>
          <a:xfrm>
            <a:off x="457893" y="37943"/>
            <a:ext cx="1008112" cy="1049052"/>
          </a:xfrm>
          <a:prstGeom prst="cube">
            <a:avLst/>
          </a:prstGeom>
          <a:solidFill>
            <a:schemeClr val="tx1">
              <a:alpha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X</a:t>
            </a:r>
            <a:endParaRPr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924" y="99436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who</a:t>
            </a:r>
            <a:endParaRPr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44866" y="52137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" charset="0"/>
                <a:ea typeface="Times" charset="0"/>
                <a:cs typeface="Times" charset="0"/>
              </a:rPr>
              <a:t>location</a:t>
            </a:r>
            <a:endParaRPr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" name="立方体 28"/>
          <p:cNvSpPr/>
          <p:nvPr/>
        </p:nvSpPr>
        <p:spPr>
          <a:xfrm>
            <a:off x="2095722" y="31895"/>
            <a:ext cx="360040" cy="1079376"/>
          </a:xfrm>
          <a:prstGeom prst="cube">
            <a:avLst>
              <a:gd name="adj" fmla="val 74383"/>
            </a:avLst>
          </a:prstGeom>
          <a:solidFill>
            <a:schemeClr val="tx1">
              <a:alpha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8" name="直接连接符 30"/>
          <p:cNvCxnSpPr/>
          <p:nvPr/>
        </p:nvCxnSpPr>
        <p:spPr>
          <a:xfrm>
            <a:off x="2876658" y="548272"/>
            <a:ext cx="628228" cy="0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3329449" y="301681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user</a:t>
            </a:r>
            <a:endParaRPr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立方体 34"/>
          <p:cNvSpPr/>
          <p:nvPr/>
        </p:nvSpPr>
        <p:spPr>
          <a:xfrm>
            <a:off x="3827909" y="2865494"/>
            <a:ext cx="668556" cy="648072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zh-CN" baseline="30000" dirty="0">
                <a:latin typeface="Times" charset="0"/>
                <a:ea typeface="Times" charset="0"/>
                <a:cs typeface="Times" charset="0"/>
              </a:rPr>
              <a:t>(1)</a:t>
            </a:r>
            <a:endParaRPr lang="zh-CN" altLang="en-US" baseline="30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" name="立方体 35"/>
          <p:cNvSpPr/>
          <p:nvPr/>
        </p:nvSpPr>
        <p:spPr>
          <a:xfrm>
            <a:off x="3827908" y="3983602"/>
            <a:ext cx="668556" cy="648072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zh-CN" baseline="30000" dirty="0">
                <a:latin typeface="Times" charset="0"/>
                <a:ea typeface="Times" charset="0"/>
                <a:cs typeface="Times" charset="0"/>
              </a:rPr>
              <a:t>(2)</a:t>
            </a:r>
            <a:endParaRPr lang="zh-CN" altLang="en-US" baseline="30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4091" y="-5154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0~t</a:t>
            </a:r>
            <a:endParaRPr lang="zh-CN" altLang="en-US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" name="下箭头 46"/>
          <p:cNvSpPr/>
          <p:nvPr/>
        </p:nvSpPr>
        <p:spPr>
          <a:xfrm rot="632757">
            <a:off x="2023395" y="1175344"/>
            <a:ext cx="216198" cy="995996"/>
          </a:xfrm>
          <a:prstGeom prst="downArrow">
            <a:avLst/>
          </a:prstGeom>
          <a:solidFill>
            <a:schemeClr val="tx1">
              <a:alpha val="1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9350" y="29374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+</a:t>
            </a:r>
            <a:endParaRPr lang="zh-CN" altLang="en-US" sz="2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5" name="立方体 50"/>
          <p:cNvSpPr/>
          <p:nvPr/>
        </p:nvSpPr>
        <p:spPr>
          <a:xfrm>
            <a:off x="3818270" y="31895"/>
            <a:ext cx="1008112" cy="1049052"/>
          </a:xfrm>
          <a:prstGeom prst="cube">
            <a:avLst/>
          </a:prstGeom>
          <a:solidFill>
            <a:schemeClr val="tx1">
              <a:alpha val="1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7902" y="99548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who</a:t>
            </a:r>
            <a:endParaRPr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3225327" y="49065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" charset="0"/>
                <a:ea typeface="Times" charset="0"/>
                <a:cs typeface="Times" charset="0"/>
              </a:rPr>
              <a:t>location</a:t>
            </a:r>
            <a:endParaRPr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33630" y="-5154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Δt</a:t>
            </a:r>
            <a:endParaRPr lang="zh-CN" altLang="en-US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99275" y="-57259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0~(</a:t>
            </a:r>
            <a:r>
              <a:rPr lang="en-US" altLang="zh-CN" dirty="0" err="1">
                <a:latin typeface="Times" charset="0"/>
                <a:ea typeface="Times" charset="0"/>
                <a:cs typeface="Times" charset="0"/>
              </a:rPr>
              <a:t>t+Δt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)</a:t>
            </a:r>
            <a:endParaRPr lang="zh-CN" altLang="en-US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" name="立方体 55"/>
          <p:cNvSpPr/>
          <p:nvPr/>
        </p:nvSpPr>
        <p:spPr>
          <a:xfrm>
            <a:off x="3984529" y="1508878"/>
            <a:ext cx="458135" cy="471526"/>
          </a:xfrm>
          <a:prstGeom prst="cube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λ</a:t>
            </a:r>
            <a:endParaRPr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3181748" y="405480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" charset="0"/>
                <a:ea typeface="Times" charset="0"/>
                <a:cs typeface="Times" charset="0"/>
              </a:rPr>
              <a:t>location</a:t>
            </a:r>
            <a:endParaRPr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27908" y="2386755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" charset="0"/>
                <a:ea typeface="Times" charset="0"/>
                <a:cs typeface="Times" charset="0"/>
              </a:rPr>
              <a:t>user</a:t>
            </a:r>
          </a:p>
          <a:p>
            <a:r>
              <a:rPr lang="en-US" altLang="zh-CN" sz="1400" dirty="0">
                <a:latin typeface="Times" charset="0"/>
                <a:ea typeface="Times" charset="0"/>
                <a:cs typeface="Times" charset="0"/>
              </a:rPr>
              <a:t>cluster</a:t>
            </a:r>
            <a:endParaRPr lang="zh-CN" altLang="en-U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7912" y="3523818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" charset="0"/>
                <a:ea typeface="Times" charset="0"/>
                <a:cs typeface="Times" charset="0"/>
              </a:rPr>
              <a:t>location</a:t>
            </a:r>
            <a:endParaRPr lang="en-US" altLang="zh-CN" sz="14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1400" dirty="0">
                <a:latin typeface="Times" charset="0"/>
                <a:ea typeface="Times" charset="0"/>
                <a:cs typeface="Times" charset="0"/>
              </a:rPr>
              <a:t>cluster</a:t>
            </a:r>
            <a:endParaRPr lang="zh-CN" altLang="en-U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77048" y="1939499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" charset="0"/>
                <a:ea typeface="Times" charset="0"/>
                <a:cs typeface="Times" charset="0"/>
              </a:rPr>
              <a:t>user</a:t>
            </a:r>
          </a:p>
          <a:p>
            <a:r>
              <a:rPr lang="en-US" altLang="zh-CN" sz="1400" dirty="0">
                <a:latin typeface="Times" charset="0"/>
                <a:ea typeface="Times" charset="0"/>
                <a:cs typeface="Times" charset="0"/>
              </a:rPr>
              <a:t>cluster</a:t>
            </a:r>
            <a:endParaRPr lang="zh-CN" altLang="en-U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16200000">
            <a:off x="3341246" y="1437049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" charset="0"/>
                <a:ea typeface="Times" charset="0"/>
                <a:cs typeface="Times" charset="0"/>
              </a:rPr>
              <a:t>location</a:t>
            </a:r>
          </a:p>
          <a:p>
            <a:r>
              <a:rPr lang="en-US" altLang="zh-CN" sz="1400" dirty="0">
                <a:latin typeface="Times" charset="0"/>
                <a:ea typeface="Times" charset="0"/>
                <a:cs typeface="Times" charset="0"/>
              </a:rPr>
              <a:t>cluster</a:t>
            </a:r>
            <a:endParaRPr lang="zh-CN" altLang="en-US" sz="1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6" name="立方体 61"/>
          <p:cNvSpPr/>
          <p:nvPr/>
        </p:nvSpPr>
        <p:spPr>
          <a:xfrm>
            <a:off x="3491186" y="1374623"/>
            <a:ext cx="1108091" cy="1066282"/>
          </a:xfrm>
          <a:prstGeom prst="cube">
            <a:avLst>
              <a:gd name="adj" fmla="val 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7" name="立方体 62"/>
          <p:cNvSpPr/>
          <p:nvPr/>
        </p:nvSpPr>
        <p:spPr>
          <a:xfrm>
            <a:off x="3491187" y="2487379"/>
            <a:ext cx="1108091" cy="1059693"/>
          </a:xfrm>
          <a:prstGeom prst="cube">
            <a:avLst>
              <a:gd name="adj" fmla="val 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8" name="立方体 63"/>
          <p:cNvSpPr/>
          <p:nvPr/>
        </p:nvSpPr>
        <p:spPr>
          <a:xfrm>
            <a:off x="3491186" y="3589046"/>
            <a:ext cx="1108091" cy="1100790"/>
          </a:xfrm>
          <a:prstGeom prst="cube">
            <a:avLst>
              <a:gd name="adj" fmla="val 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9" name="立方体 64"/>
          <p:cNvSpPr/>
          <p:nvPr/>
        </p:nvSpPr>
        <p:spPr>
          <a:xfrm>
            <a:off x="455008" y="2070479"/>
            <a:ext cx="1443866" cy="648072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altLang="zh-CN" baseline="30000" dirty="0">
                <a:latin typeface="Times" charset="0"/>
                <a:ea typeface="Times" charset="0"/>
                <a:cs typeface="Times" charset="0"/>
              </a:rPr>
              <a:t>(1)</a:t>
            </a:r>
            <a:endParaRPr lang="zh-CN" altLang="en-US" baseline="30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24908" y="22098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user</a:t>
            </a:r>
            <a:endParaRPr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1" name="立方体 66"/>
          <p:cNvSpPr/>
          <p:nvPr/>
        </p:nvSpPr>
        <p:spPr>
          <a:xfrm>
            <a:off x="465564" y="2788268"/>
            <a:ext cx="1443866" cy="648072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n-US" altLang="zh-CN" baseline="30000" dirty="0">
                <a:latin typeface="Times" charset="0"/>
                <a:ea typeface="Times" charset="0"/>
                <a:cs typeface="Times" charset="0"/>
              </a:rPr>
              <a:t>(2)</a:t>
            </a:r>
            <a:endParaRPr lang="zh-CN" altLang="en-US" baseline="30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-193888" y="288060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" charset="0"/>
                <a:ea typeface="Times" charset="0"/>
                <a:cs typeface="Times" charset="0"/>
              </a:rPr>
              <a:t>location</a:t>
            </a:r>
            <a:endParaRPr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3" name="直接连接符 68"/>
          <p:cNvCxnSpPr/>
          <p:nvPr/>
        </p:nvCxnSpPr>
        <p:spPr>
          <a:xfrm>
            <a:off x="641931" y="1328928"/>
            <a:ext cx="1536" cy="651476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7979" y="1425312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 err="1">
                <a:latin typeface="Times" charset="0"/>
                <a:ea typeface="Times" charset="0"/>
                <a:cs typeface="Times" charset="0"/>
              </a:rPr>
              <a:t>matricizing</a:t>
            </a:r>
            <a:endParaRPr lang="zh-CN" alt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5" name="直接连接符 70"/>
          <p:cNvCxnSpPr/>
          <p:nvPr/>
        </p:nvCxnSpPr>
        <p:spPr>
          <a:xfrm flipV="1">
            <a:off x="1996297" y="2817729"/>
            <a:ext cx="1463687" cy="0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938530" y="2448248"/>
            <a:ext cx="1337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" charset="0"/>
                <a:ea typeface="Times" charset="0"/>
                <a:cs typeface="Times" charset="0"/>
              </a:rPr>
              <a:t>d</a:t>
            </a:r>
            <a:r>
              <a:rPr lang="en-US" altLang="zh-CN" sz="2000" i="1" smtClean="0">
                <a:latin typeface="Times" charset="0"/>
                <a:ea typeface="Times" charset="0"/>
                <a:cs typeface="Times" charset="0"/>
              </a:rPr>
              <a:t>ecompose</a:t>
            </a:r>
            <a:endParaRPr lang="zh-CN" altLang="en-US" sz="2000" i="1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2000" i="1" dirty="0" smtClean="0">
                <a:latin typeface="Times" charset="0"/>
                <a:ea typeface="Times" charset="0"/>
                <a:cs typeface="Times" charset="0"/>
              </a:rPr>
              <a:t>(slow)</a:t>
            </a:r>
            <a:endParaRPr lang="zh-CN" alt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850512" y="1584602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core</a:t>
            </a:r>
            <a:endParaRPr lang="zh-CN" altLang="en-US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tensor</a:t>
            </a:r>
            <a:endParaRPr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28414" y="3245827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projection</a:t>
            </a:r>
            <a:endParaRPr lang="zh-CN" altLang="en-US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matrices</a:t>
            </a:r>
            <a:endParaRPr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" name="右大括号 8"/>
          <p:cNvSpPr/>
          <p:nvPr/>
        </p:nvSpPr>
        <p:spPr>
          <a:xfrm>
            <a:off x="4646854" y="2744286"/>
            <a:ext cx="239283" cy="164941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0" name="直接连接符 74"/>
          <p:cNvCxnSpPr/>
          <p:nvPr/>
        </p:nvCxnSpPr>
        <p:spPr>
          <a:xfrm>
            <a:off x="4621880" y="1907764"/>
            <a:ext cx="264257" cy="0"/>
          </a:xfrm>
          <a:prstGeom prst="line">
            <a:avLst/>
          </a:prstGeom>
          <a:ln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26764" y="1226677"/>
            <a:ext cx="1268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latin typeface="Times" charset="0"/>
                <a:ea typeface="Times" charset="0"/>
                <a:cs typeface="Times" charset="0"/>
              </a:rPr>
              <a:t>u</a:t>
            </a:r>
            <a:r>
              <a:rPr lang="en-US" altLang="zh-CN" b="1" i="1" dirty="0" smtClean="0">
                <a:latin typeface="Times" charset="0"/>
                <a:ea typeface="Times" charset="0"/>
                <a:cs typeface="Times" charset="0"/>
              </a:rPr>
              <a:t>pdate:</a:t>
            </a:r>
            <a:endParaRPr lang="zh-CN" altLang="en-US" b="1" i="1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b="1" i="1" dirty="0">
                <a:latin typeface="Times" charset="0"/>
                <a:ea typeface="Times" charset="0"/>
                <a:cs typeface="Times" charset="0"/>
              </a:rPr>
              <a:t>s</a:t>
            </a:r>
            <a:r>
              <a:rPr lang="en-US" altLang="zh-CN" b="1" i="1" dirty="0" smtClean="0">
                <a:latin typeface="Times" charset="0"/>
                <a:ea typeface="Times" charset="0"/>
                <a:cs typeface="Times" charset="0"/>
              </a:rPr>
              <a:t>aving</a:t>
            </a:r>
            <a:r>
              <a:rPr lang="zh-CN" altLang="en-US" b="1" i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i="1" dirty="0" smtClean="0">
                <a:latin typeface="Times" charset="0"/>
                <a:ea typeface="Times" charset="0"/>
                <a:cs typeface="Times" charset="0"/>
              </a:rPr>
              <a:t>time</a:t>
            </a:r>
            <a:endParaRPr lang="zh-CN" altLang="en-US" b="1" i="1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b="1" i="1" dirty="0">
                <a:latin typeface="Times" charset="0"/>
                <a:ea typeface="Times" charset="0"/>
                <a:cs typeface="Times" charset="0"/>
              </a:rPr>
              <a:t>b</a:t>
            </a:r>
            <a:r>
              <a:rPr lang="en-US" altLang="zh-CN" b="1" i="1" dirty="0" smtClean="0">
                <a:latin typeface="Times" charset="0"/>
                <a:ea typeface="Times" charset="0"/>
                <a:cs typeface="Times" charset="0"/>
              </a:rPr>
              <a:t>y</a:t>
            </a:r>
            <a:r>
              <a:rPr lang="zh-CN" altLang="en-US" b="1" i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i="1" dirty="0" err="1" smtClean="0">
                <a:latin typeface="Times" charset="0"/>
                <a:ea typeface="Times" charset="0"/>
                <a:cs typeface="Times" charset="0"/>
              </a:rPr>
              <a:t>approxi</a:t>
            </a:r>
            <a:r>
              <a:rPr lang="en-US" altLang="zh-CN" b="1" i="1" dirty="0" smtClean="0">
                <a:latin typeface="Times" charset="0"/>
                <a:ea typeface="Times" charset="0"/>
                <a:cs typeface="Times" charset="0"/>
              </a:rPr>
              <a:t>-</a:t>
            </a:r>
            <a:endParaRPr lang="zh-CN" altLang="en-US" b="1" i="1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b="1" i="1" dirty="0" err="1" smtClean="0">
                <a:latin typeface="Times" charset="0"/>
                <a:ea typeface="Times" charset="0"/>
                <a:cs typeface="Times" charset="0"/>
              </a:rPr>
              <a:t>mation</a:t>
            </a:r>
            <a:endParaRPr lang="zh-CN" altLang="en-US" b="1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2" name="下箭头 76"/>
          <p:cNvSpPr/>
          <p:nvPr/>
        </p:nvSpPr>
        <p:spPr>
          <a:xfrm rot="17532666">
            <a:off x="2781344" y="661915"/>
            <a:ext cx="216198" cy="1129521"/>
          </a:xfrm>
          <a:prstGeom prst="downArrow">
            <a:avLst/>
          </a:prstGeom>
          <a:solidFill>
            <a:schemeClr val="tx1">
              <a:alpha val="1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93741" y="1202908"/>
            <a:ext cx="473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×</a:t>
            </a:r>
            <a:endParaRPr lang="zh-CN" altLang="en-US" sz="40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62272" y="35035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ΔX</a:t>
            </a:r>
            <a:endParaRPr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5" name="立方体 82"/>
          <p:cNvSpPr/>
          <p:nvPr/>
        </p:nvSpPr>
        <p:spPr>
          <a:xfrm>
            <a:off x="323679" y="3754598"/>
            <a:ext cx="668556" cy="648072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altLang="zh-CN" baseline="30000" dirty="0">
                <a:latin typeface="Times" charset="0"/>
                <a:ea typeface="Times" charset="0"/>
                <a:cs typeface="Times" charset="0"/>
              </a:rPr>
              <a:t>(1)</a:t>
            </a:r>
            <a:endParaRPr lang="zh-CN" altLang="en-US" baseline="30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6" name="立方体 83"/>
          <p:cNvSpPr/>
          <p:nvPr/>
        </p:nvSpPr>
        <p:spPr>
          <a:xfrm>
            <a:off x="1355721" y="3754598"/>
            <a:ext cx="668556" cy="648072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L</a:t>
            </a:r>
            <a:r>
              <a:rPr lang="en-US" altLang="zh-CN" baseline="30000" dirty="0">
                <a:latin typeface="Times" charset="0"/>
                <a:ea typeface="Times" charset="0"/>
                <a:cs typeface="Times" charset="0"/>
              </a:rPr>
              <a:t>(2)</a:t>
            </a:r>
            <a:endParaRPr lang="zh-CN" altLang="en-US" baseline="30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51947" y="431713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user</a:t>
            </a:r>
            <a:endParaRPr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6200000">
            <a:off x="743028" y="389774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location</a:t>
            </a:r>
            <a:endParaRPr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54834" y="433859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" charset="0"/>
                <a:ea typeface="Times" charset="0"/>
                <a:cs typeface="Times" charset="0"/>
              </a:rPr>
              <a:t>location</a:t>
            </a:r>
            <a:endParaRPr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0" name="立方体 91"/>
          <p:cNvSpPr/>
          <p:nvPr/>
        </p:nvSpPr>
        <p:spPr>
          <a:xfrm>
            <a:off x="24107" y="3641648"/>
            <a:ext cx="2078726" cy="1066282"/>
          </a:xfrm>
          <a:prstGeom prst="cube">
            <a:avLst>
              <a:gd name="adj" fmla="val 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51" name="肘形连接符 12"/>
          <p:cNvCxnSpPr/>
          <p:nvPr/>
        </p:nvCxnSpPr>
        <p:spPr>
          <a:xfrm flipV="1">
            <a:off x="2102833" y="2830139"/>
            <a:ext cx="655320" cy="1360834"/>
          </a:xfrm>
          <a:prstGeom prst="bentConnector2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185600" y="4169792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dirty="0">
                <a:latin typeface="Times" charset="0"/>
                <a:ea typeface="Times" charset="0"/>
                <a:cs typeface="Times" charset="0"/>
              </a:rPr>
              <a:t>regularize</a:t>
            </a:r>
            <a:endParaRPr lang="zh-CN" altLang="en-US" sz="20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24756" y="73601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accent6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√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-159402" y="39004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user</a:t>
            </a:r>
            <a:endParaRPr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18732760">
            <a:off x="941535" y="84873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@whom</a:t>
            </a:r>
            <a:endParaRPr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 rot="18732760">
            <a:off x="4369946" y="77411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@whom</a:t>
            </a:r>
            <a:endParaRPr lang="zh-CN" altLang="en-US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78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 animBg="1"/>
      <p:bldP spid="13" grpId="0" animBg="1"/>
      <p:bldP spid="18" grpId="0"/>
      <p:bldP spid="20" grpId="0" animBg="1"/>
      <p:bldP spid="21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/>
      <p:bldP spid="34" grpId="0"/>
      <p:bldP spid="36" grpId="0"/>
      <p:bldP spid="37" grpId="0"/>
      <p:bldP spid="38" grpId="0"/>
      <p:bldP spid="39" grpId="0" animBg="1"/>
      <p:bldP spid="41" grpId="0"/>
      <p:bldP spid="42" grpId="0" animBg="1"/>
      <p:bldP spid="43" grpId="0"/>
      <p:bldP spid="44" grpId="0"/>
      <p:bldP spid="45" grpId="0" animBg="1"/>
      <p:bldP spid="46" grpId="0" animBg="1"/>
      <p:bldP spid="47" grpId="0"/>
      <p:bldP spid="48" grpId="0"/>
      <p:bldP spid="49" grpId="0"/>
      <p:bldP spid="50" grpId="0" animBg="1"/>
      <p:bldP spid="52" grpId="0"/>
      <p:bldP spid="53" grpId="0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65</Words>
  <Application>Microsoft Macintosh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Times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MengJiang</dc:creator>
  <cp:lastModifiedBy>MengJiang</cp:lastModifiedBy>
  <cp:revision>14</cp:revision>
  <dcterms:created xsi:type="dcterms:W3CDTF">2016-10-05T16:48:13Z</dcterms:created>
  <dcterms:modified xsi:type="dcterms:W3CDTF">2016-10-06T17:52:22Z</dcterms:modified>
</cp:coreProperties>
</file>